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25" r:id="rId5"/>
    <p:sldId id="379" r:id="rId6"/>
    <p:sldId id="409" r:id="rId7"/>
    <p:sldId id="410" r:id="rId8"/>
    <p:sldId id="408" r:id="rId9"/>
    <p:sldId id="405" r:id="rId10"/>
    <p:sldId id="406" r:id="rId11"/>
    <p:sldId id="407" r:id="rId12"/>
    <p:sldId id="411" r:id="rId13"/>
    <p:sldId id="412" r:id="rId14"/>
    <p:sldId id="413" r:id="rId15"/>
    <p:sldId id="414" r:id="rId16"/>
    <p:sldId id="415" r:id="rId17"/>
    <p:sldId id="416" r:id="rId18"/>
    <p:sldId id="417" r:id="rId19"/>
    <p:sldId id="418" r:id="rId2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05" autoAdjust="0"/>
  </p:normalViewPr>
  <p:slideViewPr>
    <p:cSldViewPr snapToGrid="0">
      <p:cViewPr varScale="1">
        <p:scale>
          <a:sx n="80" d="100"/>
          <a:sy n="80" d="100"/>
        </p:scale>
        <p:origin x="58" y="154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1522391732283465"/>
          <c:y val="9.435786408715545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工作表1!$B$25</c:f>
              <c:strCache>
                <c:ptCount val="1"/>
                <c:pt idx="0">
                  <c:v>Correlation Coefficient
(Ordered by Label)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工作表1!$A$26:$A$37</c:f>
              <c:strCache>
                <c:ptCount val="12"/>
                <c:pt idx="0">
                  <c:v>Left
ThalamusProper</c:v>
                </c:pt>
                <c:pt idx="1">
                  <c:v>Right
ThalamusProper</c:v>
                </c:pt>
                <c:pt idx="2">
                  <c:v>Left
Caudate</c:v>
                </c:pt>
                <c:pt idx="3">
                  <c:v>Right
Caudate</c:v>
                </c:pt>
                <c:pt idx="4">
                  <c:v>Left
Putamen</c:v>
                </c:pt>
                <c:pt idx="5">
                  <c:v>Right
Putamen</c:v>
                </c:pt>
                <c:pt idx="6">
                  <c:v>Left
Pallidum</c:v>
                </c:pt>
                <c:pt idx="7">
                  <c:v>Right
Pallidum</c:v>
                </c:pt>
                <c:pt idx="8">
                  <c:v>Left
Hippocampus</c:v>
                </c:pt>
                <c:pt idx="9">
                  <c:v>Right
Hippocampus</c:v>
                </c:pt>
                <c:pt idx="10">
                  <c:v>Left
Amygdala</c:v>
                </c:pt>
                <c:pt idx="11">
                  <c:v>Right
Amygdala</c:v>
                </c:pt>
              </c:strCache>
            </c:strRef>
          </c:cat>
          <c:val>
            <c:numRef>
              <c:f>工作表1!$B$26:$B$37</c:f>
              <c:numCache>
                <c:formatCode>0.00_ </c:formatCode>
                <c:ptCount val="12"/>
                <c:pt idx="0">
                  <c:v>-0.66672217099999997</c:v>
                </c:pt>
                <c:pt idx="1">
                  <c:v>-0.64568494200000004</c:v>
                </c:pt>
                <c:pt idx="2">
                  <c:v>-0.48628396499999998</c:v>
                </c:pt>
                <c:pt idx="3">
                  <c:v>-0.373426282</c:v>
                </c:pt>
                <c:pt idx="4">
                  <c:v>-0.49119132199999999</c:v>
                </c:pt>
                <c:pt idx="5">
                  <c:v>-0.455425097</c:v>
                </c:pt>
                <c:pt idx="6">
                  <c:v>-0.288413105</c:v>
                </c:pt>
                <c:pt idx="7">
                  <c:v>-0.34815137200000001</c:v>
                </c:pt>
                <c:pt idx="8">
                  <c:v>-0.31468390099999999</c:v>
                </c:pt>
                <c:pt idx="9">
                  <c:v>-0.40107669699999998</c:v>
                </c:pt>
                <c:pt idx="10">
                  <c:v>-0.33393022900000002</c:v>
                </c:pt>
                <c:pt idx="11">
                  <c:v>-0.28122288299999998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4E-45EA-9DEF-B268FE9B54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4447583"/>
        <c:axId val="384447999"/>
      </c:barChart>
      <c:catAx>
        <c:axId val="384447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84447999"/>
        <c:crosses val="autoZero"/>
        <c:auto val="1"/>
        <c:lblAlgn val="ctr"/>
        <c:lblOffset val="100"/>
        <c:noMultiLvlLbl val="0"/>
      </c:catAx>
      <c:valAx>
        <c:axId val="384447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8444758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zh-T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err="1"/>
              <a:t>LeftAmygdala</a:t>
            </a:r>
            <a:r>
              <a:rPr lang="en-US" altLang="zh-TW" dirty="0"/>
              <a:t>(-0.33)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(2)'!$Y$1</c:f>
              <c:strCache>
                <c:ptCount val="1"/>
                <c:pt idx="0">
                  <c:v>LeftAmygdala(-0.20)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(2)'!$Y$2:$Y$567</c:f>
              <c:numCache>
                <c:formatCode>General</c:formatCode>
                <c:ptCount val="566"/>
                <c:pt idx="0">
                  <c:v>1464.9572947025299</c:v>
                </c:pt>
                <c:pt idx="1">
                  <c:v>1979.6542551517491</c:v>
                </c:pt>
                <c:pt idx="2">
                  <c:v>1539.842705726624</c:v>
                </c:pt>
                <c:pt idx="3">
                  <c:v>1514.53142118454</c:v>
                </c:pt>
                <c:pt idx="4">
                  <c:v>1582.0355415344241</c:v>
                </c:pt>
                <c:pt idx="5">
                  <c:v>1361.5998696088791</c:v>
                </c:pt>
                <c:pt idx="6">
                  <c:v>1526.134709954262</c:v>
                </c:pt>
                <c:pt idx="7">
                  <c:v>1555.6688100099559</c:v>
                </c:pt>
                <c:pt idx="8">
                  <c:v>1866.800040006638</c:v>
                </c:pt>
                <c:pt idx="9">
                  <c:v>1575.6984944343569</c:v>
                </c:pt>
                <c:pt idx="10">
                  <c:v>1660.0753104686739</c:v>
                </c:pt>
                <c:pt idx="11">
                  <c:v>1535.6236114501951</c:v>
                </c:pt>
                <c:pt idx="12">
                  <c:v>1486.0538476705549</c:v>
                </c:pt>
                <c:pt idx="13">
                  <c:v>1314.135871887207</c:v>
                </c:pt>
                <c:pt idx="14">
                  <c:v>1229.770628929138</c:v>
                </c:pt>
                <c:pt idx="15">
                  <c:v>1688.551824688911</c:v>
                </c:pt>
                <c:pt idx="16">
                  <c:v>1358.4376535415649</c:v>
                </c:pt>
                <c:pt idx="17">
                  <c:v>1335.2309038639071</c:v>
                </c:pt>
                <c:pt idx="18">
                  <c:v>1763.4442768096919</c:v>
                </c:pt>
                <c:pt idx="19">
                  <c:v>1598.903719902039</c:v>
                </c:pt>
                <c:pt idx="20">
                  <c:v>1710.7052519321439</c:v>
                </c:pt>
                <c:pt idx="21">
                  <c:v>1540.8928642272949</c:v>
                </c:pt>
                <c:pt idx="22">
                  <c:v>1483.9607434272771</c:v>
                </c:pt>
                <c:pt idx="23">
                  <c:v>1571.487749814987</c:v>
                </c:pt>
                <c:pt idx="24">
                  <c:v>1377.4195396900179</c:v>
                </c:pt>
                <c:pt idx="25">
                  <c:v>1575.702590703964</c:v>
                </c:pt>
                <c:pt idx="26">
                  <c:v>1580.9760264158249</c:v>
                </c:pt>
                <c:pt idx="27">
                  <c:v>1414.337056517601</c:v>
                </c:pt>
                <c:pt idx="28">
                  <c:v>1596.793806791306</c:v>
                </c:pt>
                <c:pt idx="29">
                  <c:v>1495.5461988449099</c:v>
                </c:pt>
                <c:pt idx="30">
                  <c:v>1352.1130428314209</c:v>
                </c:pt>
                <c:pt idx="31">
                  <c:v>1403.788745164871</c:v>
                </c:pt>
                <c:pt idx="32">
                  <c:v>1502.9283285140989</c:v>
                </c:pt>
                <c:pt idx="33">
                  <c:v>1322.5811147689819</c:v>
                </c:pt>
                <c:pt idx="34">
                  <c:v>1857.302588224411</c:v>
                </c:pt>
                <c:pt idx="35">
                  <c:v>1747.6165949106221</c:v>
                </c:pt>
                <c:pt idx="36">
                  <c:v>1546.171875</c:v>
                </c:pt>
                <c:pt idx="37">
                  <c:v>1612.6126307249069</c:v>
                </c:pt>
                <c:pt idx="38">
                  <c:v>1628.438788414001</c:v>
                </c:pt>
                <c:pt idx="39">
                  <c:v>1397.45856821537</c:v>
                </c:pt>
                <c:pt idx="40">
                  <c:v>1358.4384212493901</c:v>
                </c:pt>
                <c:pt idx="41">
                  <c:v>1489.2175717353821</c:v>
                </c:pt>
                <c:pt idx="42">
                  <c:v>1778.204732894897</c:v>
                </c:pt>
                <c:pt idx="43">
                  <c:v>1477.613513231277</c:v>
                </c:pt>
                <c:pt idx="44">
                  <c:v>1574.649505376816</c:v>
                </c:pt>
                <c:pt idx="45">
                  <c:v>1500.8221784830091</c:v>
                </c:pt>
                <c:pt idx="46">
                  <c:v>1739.1806703805919</c:v>
                </c:pt>
                <c:pt idx="47">
                  <c:v>1323.630867600441</c:v>
                </c:pt>
                <c:pt idx="48">
                  <c:v>1614.7234598398211</c:v>
                </c:pt>
                <c:pt idx="49">
                  <c:v>1723.362102031708</c:v>
                </c:pt>
                <c:pt idx="50">
                  <c:v>1801.406453609467</c:v>
                </c:pt>
                <c:pt idx="51">
                  <c:v>1498.7099211215971</c:v>
                </c:pt>
                <c:pt idx="52">
                  <c:v>1575.7077555656431</c:v>
                </c:pt>
                <c:pt idx="53">
                  <c:v>1688.560031414032</c:v>
                </c:pt>
                <c:pt idx="54">
                  <c:v>1356.32981133461</c:v>
                </c:pt>
                <c:pt idx="55">
                  <c:v>1366.8779354095459</c:v>
                </c:pt>
                <c:pt idx="56">
                  <c:v>1425.937016487122</c:v>
                </c:pt>
                <c:pt idx="57">
                  <c:v>1415.3925447463989</c:v>
                </c:pt>
                <c:pt idx="58">
                  <c:v>1273.0124168396001</c:v>
                </c:pt>
                <c:pt idx="59">
                  <c:v>1532.462149977684</c:v>
                </c:pt>
                <c:pt idx="60">
                  <c:v>1545.1154410839081</c:v>
                </c:pt>
                <c:pt idx="61">
                  <c:v>1285.6604295969009</c:v>
                </c:pt>
                <c:pt idx="62">
                  <c:v>1471.2865680456159</c:v>
                </c:pt>
                <c:pt idx="63">
                  <c:v>1233.9778196811681</c:v>
                </c:pt>
                <c:pt idx="64">
                  <c:v>1509.26395368576</c:v>
                </c:pt>
                <c:pt idx="65">
                  <c:v>1514.525772094727</c:v>
                </c:pt>
                <c:pt idx="66">
                  <c:v>1418.5542064905169</c:v>
                </c:pt>
                <c:pt idx="67">
                  <c:v>1810.903554558754</c:v>
                </c:pt>
                <c:pt idx="68">
                  <c:v>1367.9282959699631</c:v>
                </c:pt>
                <c:pt idx="69">
                  <c:v>1509.255083084106</c:v>
                </c:pt>
                <c:pt idx="70">
                  <c:v>1397.457620501518</c:v>
                </c:pt>
                <c:pt idx="71">
                  <c:v>1628.4358434677119</c:v>
                </c:pt>
                <c:pt idx="72">
                  <c:v>1418.5542064905169</c:v>
                </c:pt>
                <c:pt idx="73">
                  <c:v>1501.876188278198</c:v>
                </c:pt>
                <c:pt idx="74">
                  <c:v>1594.692006111145</c:v>
                </c:pt>
                <c:pt idx="75">
                  <c:v>1761.3237452507019</c:v>
                </c:pt>
                <c:pt idx="76">
                  <c:v>1454.4134049415591</c:v>
                </c:pt>
                <c:pt idx="77">
                  <c:v>1530.347757101059</c:v>
                </c:pt>
                <c:pt idx="78">
                  <c:v>1583.0794959068301</c:v>
                </c:pt>
                <c:pt idx="79">
                  <c:v>1771.8812084198</c:v>
                </c:pt>
                <c:pt idx="80">
                  <c:v>1466.0147964954381</c:v>
                </c:pt>
                <c:pt idx="81">
                  <c:v>1571.480467319489</c:v>
                </c:pt>
                <c:pt idx="82">
                  <c:v>1969.101117372513</c:v>
                </c:pt>
                <c:pt idx="83">
                  <c:v>1558.8244249820709</c:v>
                </c:pt>
                <c:pt idx="84">
                  <c:v>1614.7192621231079</c:v>
                </c:pt>
                <c:pt idx="85">
                  <c:v>1498.705516815186</c:v>
                </c:pt>
                <c:pt idx="86">
                  <c:v>1622.1080915927889</c:v>
                </c:pt>
                <c:pt idx="87">
                  <c:v>1299.374853134155</c:v>
                </c:pt>
                <c:pt idx="88">
                  <c:v>1593.6304708719249</c:v>
                </c:pt>
                <c:pt idx="89">
                  <c:v>1648.4735813140869</c:v>
                </c:pt>
                <c:pt idx="90">
                  <c:v>1431.2123934030531</c:v>
                </c:pt>
                <c:pt idx="91">
                  <c:v>1747.612051725388</c:v>
                </c:pt>
                <c:pt idx="92">
                  <c:v>1622.119275569916</c:v>
                </c:pt>
                <c:pt idx="93">
                  <c:v>1449.1448836326599</c:v>
                </c:pt>
                <c:pt idx="94">
                  <c:v>1510.3119878768921</c:v>
                </c:pt>
                <c:pt idx="95">
                  <c:v>1534.571353197098</c:v>
                </c:pt>
                <c:pt idx="96">
                  <c:v>1420.662777900696</c:v>
                </c:pt>
                <c:pt idx="97">
                  <c:v>1324.6813611984251</c:v>
                </c:pt>
                <c:pt idx="98">
                  <c:v>1418.5564512014389</c:v>
                </c:pt>
                <c:pt idx="99">
                  <c:v>1454.4094595909121</c:v>
                </c:pt>
                <c:pt idx="100">
                  <c:v>1196.009676933289</c:v>
                </c:pt>
                <c:pt idx="101">
                  <c:v>1273.0069491863251</c:v>
                </c:pt>
                <c:pt idx="102">
                  <c:v>1417.4975967407231</c:v>
                </c:pt>
                <c:pt idx="103">
                  <c:v>1464.9657393693919</c:v>
                </c:pt>
                <c:pt idx="104">
                  <c:v>1418.5500377416611</c:v>
                </c:pt>
                <c:pt idx="105">
                  <c:v>1318.360418081284</c:v>
                </c:pt>
                <c:pt idx="106">
                  <c:v>1916.3613392114639</c:v>
                </c:pt>
                <c:pt idx="107">
                  <c:v>1455.4674339294429</c:v>
                </c:pt>
                <c:pt idx="108">
                  <c:v>1472.3444156646731</c:v>
                </c:pt>
                <c:pt idx="109">
                  <c:v>1599.966724395752</c:v>
                </c:pt>
                <c:pt idx="110">
                  <c:v>1668.5152478218081</c:v>
                </c:pt>
                <c:pt idx="111">
                  <c:v>1687.498092651367</c:v>
                </c:pt>
                <c:pt idx="112">
                  <c:v>1781.365174055099</c:v>
                </c:pt>
                <c:pt idx="113">
                  <c:v>1681.1743452548981</c:v>
                </c:pt>
                <c:pt idx="114">
                  <c:v>1494.4849239587779</c:v>
                </c:pt>
                <c:pt idx="115">
                  <c:v>1761.329120397568</c:v>
                </c:pt>
                <c:pt idx="116">
                  <c:v>1549.333310723305</c:v>
                </c:pt>
                <c:pt idx="117">
                  <c:v>1390.0820529460909</c:v>
                </c:pt>
                <c:pt idx="118">
                  <c:v>1454.415870785713</c:v>
                </c:pt>
                <c:pt idx="119">
                  <c:v>1338.395411968231</c:v>
                </c:pt>
                <c:pt idx="120">
                  <c:v>1451.2491798400879</c:v>
                </c:pt>
                <c:pt idx="121">
                  <c:v>1314.145378112793</c:v>
                </c:pt>
                <c:pt idx="122">
                  <c:v>1264.5695978403089</c:v>
                </c:pt>
                <c:pt idx="123">
                  <c:v>1411.1731510162349</c:v>
                </c:pt>
                <c:pt idx="124">
                  <c:v>1451.2486877441411</c:v>
                </c:pt>
                <c:pt idx="125">
                  <c:v>1414.337376236916</c:v>
                </c:pt>
                <c:pt idx="126">
                  <c:v>1402.7318382263179</c:v>
                </c:pt>
                <c:pt idx="127">
                  <c:v>1268.7902097702031</c:v>
                </c:pt>
                <c:pt idx="128">
                  <c:v>1243.4790923595431</c:v>
                </c:pt>
                <c:pt idx="129">
                  <c:v>1552.500350952148</c:v>
                </c:pt>
                <c:pt idx="130">
                  <c:v>1460.7440036535261</c:v>
                </c:pt>
                <c:pt idx="131">
                  <c:v>1518.7524032592769</c:v>
                </c:pt>
                <c:pt idx="132">
                  <c:v>1411.173948526382</c:v>
                </c:pt>
                <c:pt idx="133">
                  <c:v>1188.6333498954771</c:v>
                </c:pt>
                <c:pt idx="134">
                  <c:v>1312.028284072876</c:v>
                </c:pt>
                <c:pt idx="135">
                  <c:v>1312.0348091125491</c:v>
                </c:pt>
                <c:pt idx="136">
                  <c:v>1508.1998860836029</c:v>
                </c:pt>
                <c:pt idx="137">
                  <c:v>1599.967086076736</c:v>
                </c:pt>
                <c:pt idx="138">
                  <c:v>1678.005915880203</c:v>
                </c:pt>
                <c:pt idx="139">
                  <c:v>1582.029461860657</c:v>
                </c:pt>
                <c:pt idx="140">
                  <c:v>1788.75121307373</c:v>
                </c:pt>
                <c:pt idx="141">
                  <c:v>1459.6856851577761</c:v>
                </c:pt>
                <c:pt idx="142">
                  <c:v>1238.1986465454099</c:v>
                </c:pt>
                <c:pt idx="143">
                  <c:v>1694.8830040693281</c:v>
                </c:pt>
                <c:pt idx="144">
                  <c:v>1520.854218006134</c:v>
                </c:pt>
                <c:pt idx="145">
                  <c:v>1419.612744569778</c:v>
                </c:pt>
                <c:pt idx="146">
                  <c:v>1625.2670079469681</c:v>
                </c:pt>
                <c:pt idx="147">
                  <c:v>1385.861567974091</c:v>
                </c:pt>
                <c:pt idx="148">
                  <c:v>1287.771399736404</c:v>
                </c:pt>
                <c:pt idx="149">
                  <c:v>1279.3409985303881</c:v>
                </c:pt>
                <c:pt idx="150">
                  <c:v>1669.5682367086411</c:v>
                </c:pt>
                <c:pt idx="151">
                  <c:v>1721.2482490539551</c:v>
                </c:pt>
                <c:pt idx="152">
                  <c:v>1440.7023108005519</c:v>
                </c:pt>
                <c:pt idx="153">
                  <c:v>1637.93579685688</c:v>
                </c:pt>
                <c:pt idx="154">
                  <c:v>1634.768211841583</c:v>
                </c:pt>
                <c:pt idx="155">
                  <c:v>1498.7078883647921</c:v>
                </c:pt>
                <c:pt idx="156">
                  <c:v>1547.2281364202499</c:v>
                </c:pt>
                <c:pt idx="157">
                  <c:v>1419.6076099872589</c:v>
                </c:pt>
                <c:pt idx="158">
                  <c:v>1589.415320038795</c:v>
                </c:pt>
                <c:pt idx="159">
                  <c:v>1283.550335168839</c:v>
                </c:pt>
                <c:pt idx="160">
                  <c:v>1435.430823206902</c:v>
                </c:pt>
                <c:pt idx="161">
                  <c:v>1366.8720645904541</c:v>
                </c:pt>
                <c:pt idx="162">
                  <c:v>1473.399603247643</c:v>
                </c:pt>
                <c:pt idx="163">
                  <c:v>1439.647623896599</c:v>
                </c:pt>
                <c:pt idx="164">
                  <c:v>1433.322904586792</c:v>
                </c:pt>
                <c:pt idx="165">
                  <c:v>1429.102854728699</c:v>
                </c:pt>
                <c:pt idx="166">
                  <c:v>1457.579772472382</c:v>
                </c:pt>
                <c:pt idx="167">
                  <c:v>1935.3598749637599</c:v>
                </c:pt>
                <c:pt idx="168">
                  <c:v>1300.429393529892</c:v>
                </c:pt>
                <c:pt idx="169">
                  <c:v>1279.333045482635</c:v>
                </c:pt>
                <c:pt idx="170">
                  <c:v>1681.175865411758</c:v>
                </c:pt>
                <c:pt idx="171">
                  <c:v>1625.275825619698</c:v>
                </c:pt>
                <c:pt idx="172">
                  <c:v>1492.3814630508421</c:v>
                </c:pt>
                <c:pt idx="173">
                  <c:v>1464.965573787689</c:v>
                </c:pt>
                <c:pt idx="174">
                  <c:v>1769.767825365067</c:v>
                </c:pt>
                <c:pt idx="175">
                  <c:v>1398.5165734291079</c:v>
                </c:pt>
                <c:pt idx="176">
                  <c:v>1683.280869483948</c:v>
                </c:pt>
                <c:pt idx="177">
                  <c:v>1471.289561390877</c:v>
                </c:pt>
                <c:pt idx="178">
                  <c:v>1434.375972747803</c:v>
                </c:pt>
                <c:pt idx="179">
                  <c:v>1595.746155500412</c:v>
                </c:pt>
                <c:pt idx="180">
                  <c:v>1458.63413143158</c:v>
                </c:pt>
                <c:pt idx="181">
                  <c:v>1588.3554253578191</c:v>
                </c:pt>
                <c:pt idx="182">
                  <c:v>1652.6953125</c:v>
                </c:pt>
                <c:pt idx="183">
                  <c:v>1518.744335174561</c:v>
                </c:pt>
                <c:pt idx="184">
                  <c:v>1276.176923513412</c:v>
                </c:pt>
                <c:pt idx="185">
                  <c:v>1668.515059232712</c:v>
                </c:pt>
                <c:pt idx="186">
                  <c:v>1563.045991659164</c:v>
                </c:pt>
                <c:pt idx="187">
                  <c:v>1443.8670243024831</c:v>
                </c:pt>
                <c:pt idx="188">
                  <c:v>1508.2043182849879</c:v>
                </c:pt>
                <c:pt idx="189">
                  <c:v>1455.466611385345</c:v>
                </c:pt>
                <c:pt idx="190">
                  <c:v>1475.508979916573</c:v>
                </c:pt>
                <c:pt idx="191">
                  <c:v>1284.6115529537201</c:v>
                </c:pt>
                <c:pt idx="192">
                  <c:v>1559.8775231838231</c:v>
                </c:pt>
                <c:pt idx="193">
                  <c:v>1387.9684362411499</c:v>
                </c:pt>
                <c:pt idx="194">
                  <c:v>1373.197071790695</c:v>
                </c:pt>
                <c:pt idx="195">
                  <c:v>1294.101855039597</c:v>
                </c:pt>
                <c:pt idx="196">
                  <c:v>1359.4908045530319</c:v>
                </c:pt>
                <c:pt idx="197">
                  <c:v>1578.867365956306</c:v>
                </c:pt>
                <c:pt idx="198">
                  <c:v>1254.027264475822</c:v>
                </c:pt>
                <c:pt idx="199">
                  <c:v>1379.514098167419</c:v>
                </c:pt>
                <c:pt idx="200">
                  <c:v>1307.801265716553</c:v>
                </c:pt>
                <c:pt idx="201">
                  <c:v>1293.0512595176699</c:v>
                </c:pt>
                <c:pt idx="202">
                  <c:v>1502.9407292604451</c:v>
                </c:pt>
                <c:pt idx="203">
                  <c:v>1595.7374980449681</c:v>
                </c:pt>
                <c:pt idx="204">
                  <c:v>1242.423138856888</c:v>
                </c:pt>
                <c:pt idx="205">
                  <c:v>1425.9511995315549</c:v>
                </c:pt>
                <c:pt idx="206">
                  <c:v>1457.583561658859</c:v>
                </c:pt>
                <c:pt idx="207">
                  <c:v>1304.6457831859591</c:v>
                </c:pt>
                <c:pt idx="208">
                  <c:v>1642.145096540451</c:v>
                </c:pt>
                <c:pt idx="209">
                  <c:v>1418.5572528839109</c:v>
                </c:pt>
                <c:pt idx="210">
                  <c:v>1167.536951065063</c:v>
                </c:pt>
                <c:pt idx="211">
                  <c:v>1307.815308570862</c:v>
                </c:pt>
                <c:pt idx="212">
                  <c:v>1626.3240809440611</c:v>
                </c:pt>
                <c:pt idx="213">
                  <c:v>1394.303336381912</c:v>
                </c:pt>
                <c:pt idx="214">
                  <c:v>1233.989675045013</c:v>
                </c:pt>
                <c:pt idx="215">
                  <c:v>1100.03781914711</c:v>
                </c:pt>
                <c:pt idx="216">
                  <c:v>1335.235582351685</c:v>
                </c:pt>
                <c:pt idx="217">
                  <c:v>1354.224107265472</c:v>
                </c:pt>
                <c:pt idx="218">
                  <c:v>1438.597652435303</c:v>
                </c:pt>
                <c:pt idx="219">
                  <c:v>1359.492033839226</c:v>
                </c:pt>
                <c:pt idx="220">
                  <c:v>1362.649781227112</c:v>
                </c:pt>
                <c:pt idx="221">
                  <c:v>1573.5905485153201</c:v>
                </c:pt>
                <c:pt idx="222">
                  <c:v>1261.404966831207</c:v>
                </c:pt>
                <c:pt idx="223">
                  <c:v>1263.5206234455111</c:v>
                </c:pt>
                <c:pt idx="224">
                  <c:v>1300.4351259469991</c:v>
                </c:pt>
                <c:pt idx="225">
                  <c:v>1530.352773308754</c:v>
                </c:pt>
                <c:pt idx="226">
                  <c:v>1442.813641548157</c:v>
                </c:pt>
                <c:pt idx="227">
                  <c:v>1559.8784047365191</c:v>
                </c:pt>
                <c:pt idx="228">
                  <c:v>1441.7589532136919</c:v>
                </c:pt>
                <c:pt idx="229">
                  <c:v>1333.13027381897</c:v>
                </c:pt>
                <c:pt idx="230">
                  <c:v>1370.038443088531</c:v>
                </c:pt>
                <c:pt idx="231">
                  <c:v>1352.10754108429</c:v>
                </c:pt>
                <c:pt idx="232">
                  <c:v>1573.59410572052</c:v>
                </c:pt>
                <c:pt idx="233">
                  <c:v>1530.3479300737381</c:v>
                </c:pt>
                <c:pt idx="234">
                  <c:v>1455.4680919647219</c:v>
                </c:pt>
                <c:pt idx="235">
                  <c:v>1528.2446057796481</c:v>
                </c:pt>
                <c:pt idx="236">
                  <c:v>1293.0457057952881</c:v>
                </c:pt>
                <c:pt idx="237">
                  <c:v>1633.71481525898</c:v>
                </c:pt>
                <c:pt idx="238">
                  <c:v>1550.3920269012449</c:v>
                </c:pt>
                <c:pt idx="239">
                  <c:v>1344.728082418442</c:v>
                </c:pt>
                <c:pt idx="240">
                  <c:v>1345.7804894447329</c:v>
                </c:pt>
                <c:pt idx="241">
                  <c:v>1583.0891582965851</c:v>
                </c:pt>
                <c:pt idx="242">
                  <c:v>1564.0989106893539</c:v>
                </c:pt>
                <c:pt idx="243">
                  <c:v>1609.4560356140139</c:v>
                </c:pt>
                <c:pt idx="244">
                  <c:v>1400.6264247894289</c:v>
                </c:pt>
                <c:pt idx="245">
                  <c:v>1621.0541378259661</c:v>
                </c:pt>
                <c:pt idx="246">
                  <c:v>1736.016017436981</c:v>
                </c:pt>
                <c:pt idx="247">
                  <c:v>1371.0948348045349</c:v>
                </c:pt>
                <c:pt idx="248">
                  <c:v>1156.9951952695851</c:v>
                </c:pt>
                <c:pt idx="249">
                  <c:v>1467.0681568384171</c:v>
                </c:pt>
                <c:pt idx="250">
                  <c:v>1111.6398711204531</c:v>
                </c:pt>
                <c:pt idx="251">
                  <c:v>1384.8273831605909</c:v>
                </c:pt>
                <c:pt idx="252">
                  <c:v>1187.564030885696</c:v>
                </c:pt>
                <c:pt idx="253">
                  <c:v>1293.03679060936</c:v>
                </c:pt>
                <c:pt idx="254">
                  <c:v>1238.2148809432981</c:v>
                </c:pt>
                <c:pt idx="255">
                  <c:v>1524.02395427227</c:v>
                </c:pt>
                <c:pt idx="256">
                  <c:v>1308.8637849092479</c:v>
                </c:pt>
                <c:pt idx="257">
                  <c:v>1519.781564712524</c:v>
                </c:pt>
                <c:pt idx="258">
                  <c:v>1512.4223878383641</c:v>
                </c:pt>
                <c:pt idx="259">
                  <c:v>1296.2118165493009</c:v>
                </c:pt>
                <c:pt idx="260">
                  <c:v>1616.841419935226</c:v>
                </c:pt>
                <c:pt idx="261">
                  <c:v>1461.7995185852051</c:v>
                </c:pt>
                <c:pt idx="262">
                  <c:v>1400.623733520508</c:v>
                </c:pt>
                <c:pt idx="263">
                  <c:v>1349.996643066406</c:v>
                </c:pt>
                <c:pt idx="264">
                  <c:v>1080.001342773438</c:v>
                </c:pt>
                <c:pt idx="265">
                  <c:v>1463.917832374573</c:v>
                </c:pt>
                <c:pt idx="266">
                  <c:v>1232.9235558509829</c:v>
                </c:pt>
                <c:pt idx="267">
                  <c:v>1816.1677694320681</c:v>
                </c:pt>
                <c:pt idx="268">
                  <c:v>1505.0654298067091</c:v>
                </c:pt>
                <c:pt idx="269">
                  <c:v>1242.4371817111969</c:v>
                </c:pt>
                <c:pt idx="270">
                  <c:v>1401.68649995327</c:v>
                </c:pt>
                <c:pt idx="271">
                  <c:v>1439.645345807076</c:v>
                </c:pt>
                <c:pt idx="272">
                  <c:v>1458.628855705261</c:v>
                </c:pt>
                <c:pt idx="273">
                  <c:v>1450.177937746048</c:v>
                </c:pt>
                <c:pt idx="274">
                  <c:v>1202.3288011550901</c:v>
                </c:pt>
                <c:pt idx="275">
                  <c:v>1245.583262562752</c:v>
                </c:pt>
                <c:pt idx="276">
                  <c:v>1346.834415197372</c:v>
                </c:pt>
                <c:pt idx="277">
                  <c:v>1460.736078619957</c:v>
                </c:pt>
                <c:pt idx="278">
                  <c:v>1417.497917175293</c:v>
                </c:pt>
                <c:pt idx="279">
                  <c:v>1425.9355659484861</c:v>
                </c:pt>
                <c:pt idx="280">
                  <c:v>1449.143245697021</c:v>
                </c:pt>
                <c:pt idx="281">
                  <c:v>1436.483400821686</c:v>
                </c:pt>
                <c:pt idx="282">
                  <c:v>1317.302751898766</c:v>
                </c:pt>
                <c:pt idx="283">
                  <c:v>1400.6256332397461</c:v>
                </c:pt>
                <c:pt idx="284">
                  <c:v>1316.2522315978999</c:v>
                </c:pt>
                <c:pt idx="285">
                  <c:v>1400.6256332397461</c:v>
                </c:pt>
                <c:pt idx="286">
                  <c:v>1323.639096021652</c:v>
                </c:pt>
                <c:pt idx="287">
                  <c:v>1396.4037246704099</c:v>
                </c:pt>
                <c:pt idx="288">
                  <c:v>1426.992832660675</c:v>
                </c:pt>
                <c:pt idx="289">
                  <c:v>1533.52602481842</c:v>
                </c:pt>
                <c:pt idx="290">
                  <c:v>1524.0430748462679</c:v>
                </c:pt>
                <c:pt idx="291">
                  <c:v>1433.318530440331</c:v>
                </c:pt>
                <c:pt idx="292">
                  <c:v>1484.995971679688</c:v>
                </c:pt>
                <c:pt idx="293">
                  <c:v>1597.8533685207369</c:v>
                </c:pt>
                <c:pt idx="294">
                  <c:v>1368.9871602058411</c:v>
                </c:pt>
                <c:pt idx="295">
                  <c:v>1531.4105772972109</c:v>
                </c:pt>
                <c:pt idx="296">
                  <c:v>1689.6078472137449</c:v>
                </c:pt>
                <c:pt idx="297">
                  <c:v>1319.419431209564</c:v>
                </c:pt>
                <c:pt idx="298">
                  <c:v>1244.5309686660769</c:v>
                </c:pt>
                <c:pt idx="299">
                  <c:v>1578.865046024323</c:v>
                </c:pt>
                <c:pt idx="300">
                  <c:v>1146.4424617290499</c:v>
                </c:pt>
                <c:pt idx="301">
                  <c:v>1386.909202933311</c:v>
                </c:pt>
                <c:pt idx="302">
                  <c:v>1374.254395246506</c:v>
                </c:pt>
                <c:pt idx="303">
                  <c:v>1189.691130638123</c:v>
                </c:pt>
                <c:pt idx="304">
                  <c:v>1559.8808730840681</c:v>
                </c:pt>
                <c:pt idx="305">
                  <c:v>1398.5160992145541</c:v>
                </c:pt>
                <c:pt idx="306">
                  <c:v>1569.3760643005371</c:v>
                </c:pt>
                <c:pt idx="307">
                  <c:v>1418.5564512014389</c:v>
                </c:pt>
                <c:pt idx="308">
                  <c:v>1501.8699073791499</c:v>
                </c:pt>
                <c:pt idx="309">
                  <c:v>1564.0976731777189</c:v>
                </c:pt>
                <c:pt idx="310">
                  <c:v>1561.989186167717</c:v>
                </c:pt>
                <c:pt idx="311">
                  <c:v>1374.260763764381</c:v>
                </c:pt>
                <c:pt idx="312">
                  <c:v>1340.503873109818</c:v>
                </c:pt>
                <c:pt idx="313">
                  <c:v>1509.2523536682129</c:v>
                </c:pt>
                <c:pt idx="314">
                  <c:v>1283.559910297394</c:v>
                </c:pt>
                <c:pt idx="315">
                  <c:v>1466.010653972626</c:v>
                </c:pt>
                <c:pt idx="316">
                  <c:v>1284.6067614555359</c:v>
                </c:pt>
                <c:pt idx="317">
                  <c:v>1179.1471555232999</c:v>
                </c:pt>
                <c:pt idx="318">
                  <c:v>1439.6316772699361</c:v>
                </c:pt>
                <c:pt idx="319">
                  <c:v>1127.445900201797</c:v>
                </c:pt>
                <c:pt idx="320">
                  <c:v>1301.4867286682129</c:v>
                </c:pt>
                <c:pt idx="321">
                  <c:v>1110.583175897598</c:v>
                </c:pt>
                <c:pt idx="322">
                  <c:v>1352.1116673946381</c:v>
                </c:pt>
                <c:pt idx="323">
                  <c:v>1291.991311311722</c:v>
                </c:pt>
                <c:pt idx="324">
                  <c:v>1205.5067224502559</c:v>
                </c:pt>
                <c:pt idx="325">
                  <c:v>1394.299238920212</c:v>
                </c:pt>
                <c:pt idx="326">
                  <c:v>1305.7087330818181</c:v>
                </c:pt>
                <c:pt idx="327">
                  <c:v>1516.6373679637909</c:v>
                </c:pt>
                <c:pt idx="328">
                  <c:v>1054.6877384185791</c:v>
                </c:pt>
                <c:pt idx="329">
                  <c:v>1152.776564598083</c:v>
                </c:pt>
                <c:pt idx="330">
                  <c:v>1611.559767723083</c:v>
                </c:pt>
                <c:pt idx="331">
                  <c:v>1546.1704769134519</c:v>
                </c:pt>
                <c:pt idx="332">
                  <c:v>1418.5551685094831</c:v>
                </c:pt>
                <c:pt idx="333">
                  <c:v>1655.855444669724</c:v>
                </c:pt>
                <c:pt idx="334">
                  <c:v>1229.76909995079</c:v>
                </c:pt>
                <c:pt idx="335">
                  <c:v>1329.960636854172</c:v>
                </c:pt>
                <c:pt idx="336">
                  <c:v>1701.2155523300171</c:v>
                </c:pt>
                <c:pt idx="337">
                  <c:v>1555.6607216596601</c:v>
                </c:pt>
                <c:pt idx="338">
                  <c:v>1274.0625</c:v>
                </c:pt>
                <c:pt idx="339">
                  <c:v>1891.0563974380491</c:v>
                </c:pt>
                <c:pt idx="340">
                  <c:v>1664.2946176528931</c:v>
                </c:pt>
                <c:pt idx="341">
                  <c:v>1514.5336465835569</c:v>
                </c:pt>
                <c:pt idx="342">
                  <c:v>1336.2889114618299</c:v>
                </c:pt>
                <c:pt idx="343">
                  <c:v>1378.473134756088</c:v>
                </c:pt>
                <c:pt idx="344">
                  <c:v>1554.6099021434779</c:v>
                </c:pt>
                <c:pt idx="345">
                  <c:v>1410.120375156403</c:v>
                </c:pt>
                <c:pt idx="346">
                  <c:v>1397.4645704030991</c:v>
                </c:pt>
                <c:pt idx="347">
                  <c:v>1346.8383731842041</c:v>
                </c:pt>
                <c:pt idx="348">
                  <c:v>1357.381585121155</c:v>
                </c:pt>
                <c:pt idx="349">
                  <c:v>1519.809497356415</c:v>
                </c:pt>
                <c:pt idx="350">
                  <c:v>1325.7375422716141</c:v>
                </c:pt>
                <c:pt idx="351">
                  <c:v>1526.1335024833679</c:v>
                </c:pt>
                <c:pt idx="352">
                  <c:v>1370.038133382797</c:v>
                </c:pt>
                <c:pt idx="353">
                  <c:v>1491.3287992477419</c:v>
                </c:pt>
                <c:pt idx="354">
                  <c:v>1244.5327973365779</c:v>
                </c:pt>
                <c:pt idx="355">
                  <c:v>1429.10640835762</c:v>
                </c:pt>
                <c:pt idx="356">
                  <c:v>1545.122426748276</c:v>
                </c:pt>
                <c:pt idx="357">
                  <c:v>1244.5301246643071</c:v>
                </c:pt>
                <c:pt idx="358">
                  <c:v>1239.259213209152</c:v>
                </c:pt>
                <c:pt idx="359">
                  <c:v>1363.7126330137251</c:v>
                </c:pt>
                <c:pt idx="360">
                  <c:v>1290.933414459229</c:v>
                </c:pt>
                <c:pt idx="361">
                  <c:v>1373.2011072635651</c:v>
                </c:pt>
                <c:pt idx="362">
                  <c:v>1303.5977282524109</c:v>
                </c:pt>
                <c:pt idx="363">
                  <c:v>1298.3207527399061</c:v>
                </c:pt>
                <c:pt idx="364">
                  <c:v>1364.7631568908689</c:v>
                </c:pt>
                <c:pt idx="365">
                  <c:v>1533.51042509079</c:v>
                </c:pt>
                <c:pt idx="366">
                  <c:v>1568.323148727417</c:v>
                </c:pt>
                <c:pt idx="367">
                  <c:v>1535.6166687011721</c:v>
                </c:pt>
                <c:pt idx="368">
                  <c:v>1394.2886800765989</c:v>
                </c:pt>
                <c:pt idx="369">
                  <c:v>1229.757285118103</c:v>
                </c:pt>
                <c:pt idx="370">
                  <c:v>1612.605704426765</c:v>
                </c:pt>
                <c:pt idx="371">
                  <c:v>1567.2433047294619</c:v>
                </c:pt>
                <c:pt idx="372">
                  <c:v>1439.64811205864</c:v>
                </c:pt>
                <c:pt idx="373">
                  <c:v>1580.967806458473</c:v>
                </c:pt>
                <c:pt idx="374">
                  <c:v>787.84568524360657</c:v>
                </c:pt>
                <c:pt idx="375">
                  <c:v>1182.304286599159</c:v>
                </c:pt>
                <c:pt idx="376">
                  <c:v>1809.844568252563</c:v>
                </c:pt>
                <c:pt idx="377">
                  <c:v>1319.4098868370061</c:v>
                </c:pt>
                <c:pt idx="378">
                  <c:v>1361.6241856813431</c:v>
                </c:pt>
                <c:pt idx="379">
                  <c:v>1387.952748298645</c:v>
                </c:pt>
                <c:pt idx="380">
                  <c:v>1717.034355163574</c:v>
                </c:pt>
                <c:pt idx="381">
                  <c:v>1522.969954967499</c:v>
                </c:pt>
                <c:pt idx="382">
                  <c:v>1585.200329303741</c:v>
                </c:pt>
                <c:pt idx="383">
                  <c:v>1559.884399294853</c:v>
                </c:pt>
                <c:pt idx="384">
                  <c:v>1584.142057418823</c:v>
                </c:pt>
                <c:pt idx="385">
                  <c:v>1338.3949581384661</c:v>
                </c:pt>
                <c:pt idx="386">
                  <c:v>1737.0459666252141</c:v>
                </c:pt>
                <c:pt idx="387">
                  <c:v>1298.323247432709</c:v>
                </c:pt>
                <c:pt idx="388">
                  <c:v>1444.921058416367</c:v>
                </c:pt>
                <c:pt idx="389">
                  <c:v>1577.809289932251</c:v>
                </c:pt>
                <c:pt idx="390">
                  <c:v>1403.7889038324361</c:v>
                </c:pt>
                <c:pt idx="391">
                  <c:v>1288.826376914978</c:v>
                </c:pt>
                <c:pt idx="392">
                  <c:v>1328.9054989814761</c:v>
                </c:pt>
                <c:pt idx="393">
                  <c:v>1403.7903318405149</c:v>
                </c:pt>
                <c:pt idx="394">
                  <c:v>1393.2488014698031</c:v>
                </c:pt>
                <c:pt idx="395">
                  <c:v>1666.4086985588069</c:v>
                </c:pt>
                <c:pt idx="396">
                  <c:v>1300.436742782593</c:v>
                </c:pt>
                <c:pt idx="397">
                  <c:v>1552.5049133300779</c:v>
                </c:pt>
                <c:pt idx="398">
                  <c:v>1436.4830760955811</c:v>
                </c:pt>
                <c:pt idx="399">
                  <c:v>1340.511751890182</c:v>
                </c:pt>
                <c:pt idx="400">
                  <c:v>1316.2480659484861</c:v>
                </c:pt>
                <c:pt idx="401">
                  <c:v>1441.764493823051</c:v>
                </c:pt>
                <c:pt idx="402">
                  <c:v>1266.678971648216</c:v>
                </c:pt>
                <c:pt idx="403">
                  <c:v>1341.557344436646</c:v>
                </c:pt>
                <c:pt idx="404">
                  <c:v>1418.5514807701111</c:v>
                </c:pt>
                <c:pt idx="405">
                  <c:v>1218.1577289104459</c:v>
                </c:pt>
                <c:pt idx="406">
                  <c:v>1259.2908968925481</c:v>
                </c:pt>
                <c:pt idx="407">
                  <c:v>1210.7911033630371</c:v>
                </c:pt>
                <c:pt idx="408">
                  <c:v>1429.103662371635</c:v>
                </c:pt>
                <c:pt idx="409">
                  <c:v>1326.796575069427</c:v>
                </c:pt>
                <c:pt idx="410">
                  <c:v>1540.9019207954409</c:v>
                </c:pt>
                <c:pt idx="411">
                  <c:v>1646.3738865852361</c:v>
                </c:pt>
                <c:pt idx="412">
                  <c:v>1815.127240300179</c:v>
                </c:pt>
                <c:pt idx="413">
                  <c:v>1568.298686265945</c:v>
                </c:pt>
                <c:pt idx="414">
                  <c:v>1487.1033239364619</c:v>
                </c:pt>
                <c:pt idx="415">
                  <c:v>1380.58406496048</c:v>
                </c:pt>
                <c:pt idx="416">
                  <c:v>1315.2104752063749</c:v>
                </c:pt>
                <c:pt idx="417">
                  <c:v>1252.950480937958</c:v>
                </c:pt>
                <c:pt idx="418">
                  <c:v>1592.571824789047</c:v>
                </c:pt>
                <c:pt idx="419">
                  <c:v>1370.0376688241961</c:v>
                </c:pt>
                <c:pt idx="420">
                  <c:v>1519.804343938828</c:v>
                </c:pt>
                <c:pt idx="421">
                  <c:v>1580.979064226151</c:v>
                </c:pt>
                <c:pt idx="422">
                  <c:v>1286.717441082001</c:v>
                </c:pt>
                <c:pt idx="423">
                  <c:v>1586.2451591491699</c:v>
                </c:pt>
                <c:pt idx="424">
                  <c:v>1549.3375135660169</c:v>
                </c:pt>
                <c:pt idx="425">
                  <c:v>1346.836850881577</c:v>
                </c:pt>
                <c:pt idx="426">
                  <c:v>987.18738842010498</c:v>
                </c:pt>
                <c:pt idx="427">
                  <c:v>1423.8276422023771</c:v>
                </c:pt>
                <c:pt idx="428">
                  <c:v>1381.636877059937</c:v>
                </c:pt>
                <c:pt idx="429">
                  <c:v>1399.5712616443629</c:v>
                </c:pt>
                <c:pt idx="430">
                  <c:v>1254.025705337524</c:v>
                </c:pt>
                <c:pt idx="431">
                  <c:v>1345.787182331085</c:v>
                </c:pt>
                <c:pt idx="432">
                  <c:v>1484.9998321533201</c:v>
                </c:pt>
                <c:pt idx="433">
                  <c:v>1424.8861945867541</c:v>
                </c:pt>
                <c:pt idx="434">
                  <c:v>1399.5703125</c:v>
                </c:pt>
                <c:pt idx="435">
                  <c:v>1320.4693470001221</c:v>
                </c:pt>
                <c:pt idx="436">
                  <c:v>1196.0107583999629</c:v>
                </c:pt>
                <c:pt idx="437">
                  <c:v>1290.8936891555791</c:v>
                </c:pt>
                <c:pt idx="438">
                  <c:v>1241.367889046669</c:v>
                </c:pt>
                <c:pt idx="439">
                  <c:v>1335.239808082581</c:v>
                </c:pt>
                <c:pt idx="440">
                  <c:v>1521.911138176918</c:v>
                </c:pt>
                <c:pt idx="441">
                  <c:v>1528.2442603111269</c:v>
                </c:pt>
                <c:pt idx="442">
                  <c:v>1383.75</c:v>
                </c:pt>
                <c:pt idx="443">
                  <c:v>1375.312033653259</c:v>
                </c:pt>
                <c:pt idx="444">
                  <c:v>1558.8268916606901</c:v>
                </c:pt>
                <c:pt idx="445">
                  <c:v>1154.8824208974841</c:v>
                </c:pt>
                <c:pt idx="446">
                  <c:v>1411.1712369918821</c:v>
                </c:pt>
                <c:pt idx="447">
                  <c:v>1414.3343389034269</c:v>
                </c:pt>
                <c:pt idx="448">
                  <c:v>1300.427188754082</c:v>
                </c:pt>
                <c:pt idx="449">
                  <c:v>1535.622917175293</c:v>
                </c:pt>
                <c:pt idx="450">
                  <c:v>1340.5070549249649</c:v>
                </c:pt>
                <c:pt idx="451">
                  <c:v>1278.282983779907</c:v>
                </c:pt>
                <c:pt idx="452">
                  <c:v>1289.879750847816</c:v>
                </c:pt>
                <c:pt idx="453">
                  <c:v>1450.1964598894119</c:v>
                </c:pt>
                <c:pt idx="454">
                  <c:v>1505.057774782181</c:v>
                </c:pt>
                <c:pt idx="455">
                  <c:v>1207.6166415214541</c:v>
                </c:pt>
                <c:pt idx="456">
                  <c:v>1436.4811277389531</c:v>
                </c:pt>
                <c:pt idx="457">
                  <c:v>1502.9315561056139</c:v>
                </c:pt>
                <c:pt idx="458">
                  <c:v>1476.5609979629519</c:v>
                </c:pt>
                <c:pt idx="459">
                  <c:v>1537.731420278549</c:v>
                </c:pt>
                <c:pt idx="460">
                  <c:v>1498.703653454781</c:v>
                </c:pt>
                <c:pt idx="461">
                  <c:v>1566.208282113075</c:v>
                </c:pt>
                <c:pt idx="462">
                  <c:v>1261.4106698036189</c:v>
                </c:pt>
                <c:pt idx="463">
                  <c:v>1748.6700961589811</c:v>
                </c:pt>
                <c:pt idx="464">
                  <c:v>1620.002197265625</c:v>
                </c:pt>
                <c:pt idx="465">
                  <c:v>1445.9759087562561</c:v>
                </c:pt>
                <c:pt idx="466">
                  <c:v>1310.9747843742371</c:v>
                </c:pt>
                <c:pt idx="467">
                  <c:v>1169.650552749634</c:v>
                </c:pt>
                <c:pt idx="468">
                  <c:v>1227.658192634583</c:v>
                </c:pt>
                <c:pt idx="469">
                  <c:v>1213.941196203232</c:v>
                </c:pt>
                <c:pt idx="470">
                  <c:v>1255.0785505771639</c:v>
                </c:pt>
                <c:pt idx="471">
                  <c:v>1514.5334753990171</c:v>
                </c:pt>
                <c:pt idx="472">
                  <c:v>1148.552350759506</c:v>
                </c:pt>
                <c:pt idx="473">
                  <c:v>1362.6571741104131</c:v>
                </c:pt>
                <c:pt idx="474">
                  <c:v>1323.633111715317</c:v>
                </c:pt>
                <c:pt idx="475">
                  <c:v>1261.4045391082759</c:v>
                </c:pt>
                <c:pt idx="476">
                  <c:v>1519.7842456102369</c:v>
                </c:pt>
                <c:pt idx="477">
                  <c:v>1274.0620679855349</c:v>
                </c:pt>
                <c:pt idx="478">
                  <c:v>1349.998168945312</c:v>
                </c:pt>
                <c:pt idx="479">
                  <c:v>1414.3249071836469</c:v>
                </c:pt>
                <c:pt idx="480">
                  <c:v>1153.8461222648621</c:v>
                </c:pt>
                <c:pt idx="481">
                  <c:v>1718.0925400257111</c:v>
                </c:pt>
                <c:pt idx="482">
                  <c:v>1347.8916914463041</c:v>
                </c:pt>
                <c:pt idx="483">
                  <c:v>1346.830304980278</c:v>
                </c:pt>
                <c:pt idx="484">
                  <c:v>1361.5997157096861</c:v>
                </c:pt>
                <c:pt idx="485">
                  <c:v>1519.8034850358961</c:v>
                </c:pt>
                <c:pt idx="486">
                  <c:v>1267.734375</c:v>
                </c:pt>
                <c:pt idx="487">
                  <c:v>1188.629319429398</c:v>
                </c:pt>
                <c:pt idx="488">
                  <c:v>1610.504717946053</c:v>
                </c:pt>
                <c:pt idx="489">
                  <c:v>1347.89580488205</c:v>
                </c:pt>
                <c:pt idx="490">
                  <c:v>1282.496955871582</c:v>
                </c:pt>
                <c:pt idx="491">
                  <c:v>1597.8466862440109</c:v>
                </c:pt>
                <c:pt idx="492">
                  <c:v>1399.568414211273</c:v>
                </c:pt>
                <c:pt idx="493">
                  <c:v>1361.5974072217939</c:v>
                </c:pt>
                <c:pt idx="494">
                  <c:v>1247.7067354917531</c:v>
                </c:pt>
                <c:pt idx="495">
                  <c:v>1608.3988010883329</c:v>
                </c:pt>
                <c:pt idx="496">
                  <c:v>1266.678685307503</c:v>
                </c:pt>
                <c:pt idx="497">
                  <c:v>1386.9197058677671</c:v>
                </c:pt>
                <c:pt idx="498">
                  <c:v>1287.7702353000641</c:v>
                </c:pt>
                <c:pt idx="499">
                  <c:v>1474.453458309174</c:v>
                </c:pt>
                <c:pt idx="500">
                  <c:v>1276.180962324142</c:v>
                </c:pt>
                <c:pt idx="501">
                  <c:v>1312.0339193344121</c:v>
                </c:pt>
                <c:pt idx="502">
                  <c:v>1344.7106033563609</c:v>
                </c:pt>
                <c:pt idx="503">
                  <c:v>1409.050555229187</c:v>
                </c:pt>
                <c:pt idx="504">
                  <c:v>1336.286343812943</c:v>
                </c:pt>
                <c:pt idx="505">
                  <c:v>1230.818225741386</c:v>
                </c:pt>
                <c:pt idx="506">
                  <c:v>1359.488345980644</c:v>
                </c:pt>
                <c:pt idx="507">
                  <c:v>1692.769228219986</c:v>
                </c:pt>
                <c:pt idx="508">
                  <c:v>1341.566139221191</c:v>
                </c:pt>
                <c:pt idx="509">
                  <c:v>1650.580527186394</c:v>
                </c:pt>
                <c:pt idx="510">
                  <c:v>1708.5879564285281</c:v>
                </c:pt>
                <c:pt idx="511">
                  <c:v>1550.394304990768</c:v>
                </c:pt>
                <c:pt idx="512">
                  <c:v>1747.6217306852341</c:v>
                </c:pt>
                <c:pt idx="513">
                  <c:v>1698.042268753052</c:v>
                </c:pt>
                <c:pt idx="514">
                  <c:v>1424.880879878998</c:v>
                </c:pt>
                <c:pt idx="515">
                  <c:v>1323.6337101459501</c:v>
                </c:pt>
                <c:pt idx="516">
                  <c:v>1654.806183815002</c:v>
                </c:pt>
                <c:pt idx="517">
                  <c:v>1240.309976577759</c:v>
                </c:pt>
                <c:pt idx="518">
                  <c:v>1518.7524032592769</c:v>
                </c:pt>
                <c:pt idx="519">
                  <c:v>1412.224647045135</c:v>
                </c:pt>
                <c:pt idx="520">
                  <c:v>1255.076422691345</c:v>
                </c:pt>
                <c:pt idx="521">
                  <c:v>1095.8136241436</c:v>
                </c:pt>
                <c:pt idx="522">
                  <c:v>1284.607051849365</c:v>
                </c:pt>
                <c:pt idx="523">
                  <c:v>1841.4783389568331</c:v>
                </c:pt>
                <c:pt idx="524">
                  <c:v>1566.206511855125</c:v>
                </c:pt>
                <c:pt idx="525">
                  <c:v>1553.549770832062</c:v>
                </c:pt>
                <c:pt idx="526">
                  <c:v>1406.9477181434629</c:v>
                </c:pt>
                <c:pt idx="527">
                  <c:v>1299.375440597534</c:v>
                </c:pt>
                <c:pt idx="528">
                  <c:v>1509.260541915894</c:v>
                </c:pt>
                <c:pt idx="529">
                  <c:v>1152.7679650783541</c:v>
                </c:pt>
                <c:pt idx="530">
                  <c:v>1667.4616913795469</c:v>
                </c:pt>
                <c:pt idx="531">
                  <c:v>1390.0730972290039</c:v>
                </c:pt>
                <c:pt idx="532">
                  <c:v>1394.3008148670201</c:v>
                </c:pt>
                <c:pt idx="533">
                  <c:v>1392.1908044815059</c:v>
                </c:pt>
                <c:pt idx="534">
                  <c:v>1662.1912574768071</c:v>
                </c:pt>
                <c:pt idx="535">
                  <c:v>1966.9941884279251</c:v>
                </c:pt>
                <c:pt idx="536">
                  <c:v>1764.483013391495</c:v>
                </c:pt>
                <c:pt idx="537">
                  <c:v>1384.811417937279</c:v>
                </c:pt>
                <c:pt idx="538">
                  <c:v>1576.758881807327</c:v>
                </c:pt>
                <c:pt idx="539">
                  <c:v>1440.6997053623199</c:v>
                </c:pt>
                <c:pt idx="540">
                  <c:v>1605.2341935634611</c:v>
                </c:pt>
                <c:pt idx="541">
                  <c:v>1544.0628490448</c:v>
                </c:pt>
                <c:pt idx="542">
                  <c:v>1469.176034212112</c:v>
                </c:pt>
                <c:pt idx="543">
                  <c:v>1824.1918427944181</c:v>
                </c:pt>
                <c:pt idx="544">
                  <c:v>1505.044506072998</c:v>
                </c:pt>
                <c:pt idx="545">
                  <c:v>1663.2395555973051</c:v>
                </c:pt>
                <c:pt idx="546">
                  <c:v>937.6122065782547</c:v>
                </c:pt>
                <c:pt idx="547">
                  <c:v>1419.60424041748</c:v>
                </c:pt>
                <c:pt idx="548">
                  <c:v>1663.2448194026949</c:v>
                </c:pt>
                <c:pt idx="549">
                  <c:v>1232.934425592422</c:v>
                </c:pt>
                <c:pt idx="550">
                  <c:v>1445.9747647047041</c:v>
                </c:pt>
                <c:pt idx="551">
                  <c:v>1796.1253010034559</c:v>
                </c:pt>
                <c:pt idx="552">
                  <c:v>1539.8472309112551</c:v>
                </c:pt>
                <c:pt idx="553">
                  <c:v>1814.0653705596919</c:v>
                </c:pt>
                <c:pt idx="554">
                  <c:v>1530.3482760190959</c:v>
                </c:pt>
                <c:pt idx="555">
                  <c:v>1403.792077183723</c:v>
                </c:pt>
                <c:pt idx="556">
                  <c:v>1444.9215483665471</c:v>
                </c:pt>
                <c:pt idx="557">
                  <c:v>1540.3779649734499</c:v>
                </c:pt>
                <c:pt idx="558">
                  <c:v>1622.7647790908809</c:v>
                </c:pt>
                <c:pt idx="559">
                  <c:v>1511.3617210388179</c:v>
                </c:pt>
                <c:pt idx="560">
                  <c:v>1120.079517602921</c:v>
                </c:pt>
                <c:pt idx="561">
                  <c:v>1356.332570791245</c:v>
                </c:pt>
                <c:pt idx="562">
                  <c:v>1426.992026209831</c:v>
                </c:pt>
                <c:pt idx="563">
                  <c:v>1531.4083271026609</c:v>
                </c:pt>
                <c:pt idx="564">
                  <c:v>1681.175105333328</c:v>
                </c:pt>
                <c:pt idx="565">
                  <c:v>1681.177195549011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B35-43C5-B11E-8F5CACB3FD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2000"/>
          <c:min val="7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err="1"/>
              <a:t>LeftPallidum</a:t>
            </a:r>
            <a:r>
              <a:rPr lang="en-US" altLang="zh-TW" dirty="0"/>
              <a:t>(-0.29)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(2)'!$U$1</c:f>
              <c:strCache>
                <c:ptCount val="1"/>
                <c:pt idx="0">
                  <c:v>LeftPallidum(-0.18)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(2)'!$U$2:$U$567</c:f>
              <c:numCache>
                <c:formatCode>General</c:formatCode>
                <c:ptCount val="566"/>
                <c:pt idx="0">
                  <c:v>1783.4721276760099</c:v>
                </c:pt>
                <c:pt idx="1">
                  <c:v>2029.2247133255</c:v>
                </c:pt>
                <c:pt idx="2">
                  <c:v>2072.4595320224762</c:v>
                </c:pt>
                <c:pt idx="3">
                  <c:v>1610.5079945325849</c:v>
                </c:pt>
                <c:pt idx="4">
                  <c:v>2028.1695642471309</c:v>
                </c:pt>
                <c:pt idx="5">
                  <c:v>1949.060076713562</c:v>
                </c:pt>
                <c:pt idx="6">
                  <c:v>1931.1352134943011</c:v>
                </c:pt>
                <c:pt idx="7">
                  <c:v>1711.763036370277</c:v>
                </c:pt>
                <c:pt idx="8">
                  <c:v>1934.300154447556</c:v>
                </c:pt>
                <c:pt idx="9">
                  <c:v>1817.2212221622469</c:v>
                </c:pt>
                <c:pt idx="10">
                  <c:v>2278.121137619019</c:v>
                </c:pt>
                <c:pt idx="11">
                  <c:v>1871.0139331817629</c:v>
                </c:pt>
                <c:pt idx="12">
                  <c:v>1809.8427271842961</c:v>
                </c:pt>
                <c:pt idx="13">
                  <c:v>1988.0787467956541</c:v>
                </c:pt>
                <c:pt idx="14">
                  <c:v>1514.5374126434331</c:v>
                </c:pt>
                <c:pt idx="15">
                  <c:v>2072.45742380619</c:v>
                </c:pt>
                <c:pt idx="16">
                  <c:v>2060.8596079349518</c:v>
                </c:pt>
                <c:pt idx="17">
                  <c:v>1418.550999760628</c:v>
                </c:pt>
                <c:pt idx="18">
                  <c:v>1922.7027013301849</c:v>
                </c:pt>
                <c:pt idx="19">
                  <c:v>1999.6843357086179</c:v>
                </c:pt>
                <c:pt idx="20">
                  <c:v>1818.283510684967</c:v>
                </c:pt>
                <c:pt idx="21">
                  <c:v>2011.281787872314</c:v>
                </c:pt>
                <c:pt idx="22">
                  <c:v>1729.705486297607</c:v>
                </c:pt>
                <c:pt idx="23">
                  <c:v>2032.3871771097181</c:v>
                </c:pt>
                <c:pt idx="24">
                  <c:v>1772.926681637764</c:v>
                </c:pt>
                <c:pt idx="25">
                  <c:v>1919.5305991172791</c:v>
                </c:pt>
                <c:pt idx="26">
                  <c:v>2176.8742618560791</c:v>
                </c:pt>
                <c:pt idx="27">
                  <c:v>1606.2903333902359</c:v>
                </c:pt>
                <c:pt idx="28">
                  <c:v>2080.8944391012192</c:v>
                </c:pt>
                <c:pt idx="29">
                  <c:v>1785.5851302146909</c:v>
                </c:pt>
                <c:pt idx="30">
                  <c:v>1687.504577636719</c:v>
                </c:pt>
                <c:pt idx="31">
                  <c:v>1714.9214873313899</c:v>
                </c:pt>
                <c:pt idx="32">
                  <c:v>1767.6546516418459</c:v>
                </c:pt>
                <c:pt idx="33">
                  <c:v>1723.363270759583</c:v>
                </c:pt>
                <c:pt idx="34">
                  <c:v>1904.7634720802309</c:v>
                </c:pt>
                <c:pt idx="35">
                  <c:v>1985.9758890867231</c:v>
                </c:pt>
                <c:pt idx="36">
                  <c:v>1879.453125</c:v>
                </c:pt>
                <c:pt idx="37">
                  <c:v>1949.056992530823</c:v>
                </c:pt>
                <c:pt idx="38">
                  <c:v>1897.3843137025831</c:v>
                </c:pt>
                <c:pt idx="39">
                  <c:v>1750.77828168869</c:v>
                </c:pt>
                <c:pt idx="40">
                  <c:v>1553.555741071701</c:v>
                </c:pt>
                <c:pt idx="41">
                  <c:v>1762.3814181089399</c:v>
                </c:pt>
                <c:pt idx="42">
                  <c:v>2066.1346807479858</c:v>
                </c:pt>
                <c:pt idx="43">
                  <c:v>1754.9956359863279</c:v>
                </c:pt>
                <c:pt idx="44">
                  <c:v>2467.9704236984248</c:v>
                </c:pt>
                <c:pt idx="45">
                  <c:v>1722.306828856468</c:v>
                </c:pt>
                <c:pt idx="46">
                  <c:v>2015.5089515447621</c:v>
                </c:pt>
                <c:pt idx="47">
                  <c:v>1880.505049347878</c:v>
                </c:pt>
                <c:pt idx="48">
                  <c:v>1983.863375544548</c:v>
                </c:pt>
                <c:pt idx="49">
                  <c:v>1791.916898012161</c:v>
                </c:pt>
                <c:pt idx="50">
                  <c:v>1814.062705039978</c:v>
                </c:pt>
                <c:pt idx="51">
                  <c:v>1742.342568397522</c:v>
                </c:pt>
                <c:pt idx="52">
                  <c:v>1593.6374957561491</c:v>
                </c:pt>
                <c:pt idx="53">
                  <c:v>2296.0619540214539</c:v>
                </c:pt>
                <c:pt idx="54">
                  <c:v>1871.0179512500761</c:v>
                </c:pt>
                <c:pt idx="55">
                  <c:v>1700.1599011421199</c:v>
                </c:pt>
                <c:pt idx="56">
                  <c:v>1702.26504778862</c:v>
                </c:pt>
                <c:pt idx="57">
                  <c:v>1641.095975875854</c:v>
                </c:pt>
                <c:pt idx="58">
                  <c:v>1911.1006622314451</c:v>
                </c:pt>
                <c:pt idx="59">
                  <c:v>1696.993530154228</c:v>
                </c:pt>
                <c:pt idx="60">
                  <c:v>1704.3730735778811</c:v>
                </c:pt>
                <c:pt idx="61">
                  <c:v>1554.6049821376801</c:v>
                </c:pt>
                <c:pt idx="62">
                  <c:v>1674.8409104347229</c:v>
                </c:pt>
                <c:pt idx="63">
                  <c:v>1375.305193901062</c:v>
                </c:pt>
                <c:pt idx="64">
                  <c:v>2146.297795772552</c:v>
                </c:pt>
                <c:pt idx="65">
                  <c:v>1545.1115989685061</c:v>
                </c:pt>
                <c:pt idx="66">
                  <c:v>1638.9838192462919</c:v>
                </c:pt>
                <c:pt idx="67">
                  <c:v>2104.1075080633159</c:v>
                </c:pt>
                <c:pt idx="68">
                  <c:v>1546.1703021526339</c:v>
                </c:pt>
                <c:pt idx="69">
                  <c:v>1769.7624244689939</c:v>
                </c:pt>
                <c:pt idx="70">
                  <c:v>1795.0738642215731</c:v>
                </c:pt>
                <c:pt idx="71">
                  <c:v>1875.2324674129491</c:v>
                </c:pt>
                <c:pt idx="72">
                  <c:v>1857.3040577173231</c:v>
                </c:pt>
                <c:pt idx="73">
                  <c:v>1679.063828468323</c:v>
                </c:pt>
                <c:pt idx="74">
                  <c:v>1873.1302928924561</c:v>
                </c:pt>
                <c:pt idx="75">
                  <c:v>2085.1120026111598</c:v>
                </c:pt>
                <c:pt idx="76">
                  <c:v>2191.6396341323848</c:v>
                </c:pt>
                <c:pt idx="77">
                  <c:v>1775.0346486568451</c:v>
                </c:pt>
                <c:pt idx="78">
                  <c:v>1831.984733104706</c:v>
                </c:pt>
                <c:pt idx="79">
                  <c:v>1901.6082254648211</c:v>
                </c:pt>
                <c:pt idx="80">
                  <c:v>1859.4130116701131</c:v>
                </c:pt>
                <c:pt idx="81">
                  <c:v>1820.386098384857</c:v>
                </c:pt>
                <c:pt idx="82">
                  <c:v>1975.4292409420009</c:v>
                </c:pt>
                <c:pt idx="83">
                  <c:v>1722.300599455833</c:v>
                </c:pt>
                <c:pt idx="84">
                  <c:v>2222.2165155410771</c:v>
                </c:pt>
                <c:pt idx="85">
                  <c:v>1762.3764381408689</c:v>
                </c:pt>
                <c:pt idx="86">
                  <c:v>1985.974991202354</c:v>
                </c:pt>
                <c:pt idx="87">
                  <c:v>1585.195133328438</c:v>
                </c:pt>
                <c:pt idx="88">
                  <c:v>1806.677032828331</c:v>
                </c:pt>
                <c:pt idx="89">
                  <c:v>2141.0117530822749</c:v>
                </c:pt>
                <c:pt idx="90">
                  <c:v>1524.0249878168111</c:v>
                </c:pt>
                <c:pt idx="91">
                  <c:v>1902.6506586074829</c:v>
                </c:pt>
                <c:pt idx="92">
                  <c:v>1578.8768241405489</c:v>
                </c:pt>
                <c:pt idx="93">
                  <c:v>1871.021123409271</c:v>
                </c:pt>
                <c:pt idx="94">
                  <c:v>1975.429017663002</c:v>
                </c:pt>
                <c:pt idx="95">
                  <c:v>1976.4857153892519</c:v>
                </c:pt>
                <c:pt idx="96">
                  <c:v>1649.5297584533689</c:v>
                </c:pt>
                <c:pt idx="97">
                  <c:v>1634.758049249649</c:v>
                </c:pt>
                <c:pt idx="98">
                  <c:v>1795.080356836319</c:v>
                </c:pt>
                <c:pt idx="99">
                  <c:v>1840.423862934113</c:v>
                </c:pt>
                <c:pt idx="100">
                  <c:v>1644.249635219574</c:v>
                </c:pt>
                <c:pt idx="101">
                  <c:v>1345.780337333679</c:v>
                </c:pt>
                <c:pt idx="102">
                  <c:v>1665.348739027977</c:v>
                </c:pt>
                <c:pt idx="103">
                  <c:v>1901.607795596123</c:v>
                </c:pt>
                <c:pt idx="104">
                  <c:v>1779.2519804239271</c:v>
                </c:pt>
                <c:pt idx="105">
                  <c:v>1513.477759957314</c:v>
                </c:pt>
                <c:pt idx="106">
                  <c:v>2012.33760881424</c:v>
                </c:pt>
                <c:pt idx="107">
                  <c:v>1824.6077251434331</c:v>
                </c:pt>
                <c:pt idx="108">
                  <c:v>1907.930550098419</c:v>
                </c:pt>
                <c:pt idx="109">
                  <c:v>1802.467456817627</c:v>
                </c:pt>
                <c:pt idx="110">
                  <c:v>1845.702707767487</c:v>
                </c:pt>
                <c:pt idx="111">
                  <c:v>1655.8575034141541</c:v>
                </c:pt>
                <c:pt idx="112">
                  <c:v>1853.083842992783</c:v>
                </c:pt>
                <c:pt idx="113">
                  <c:v>1993.362303972244</c:v>
                </c:pt>
                <c:pt idx="114">
                  <c:v>1966.982627511024</c:v>
                </c:pt>
                <c:pt idx="115">
                  <c:v>2114.6496325731282</c:v>
                </c:pt>
                <c:pt idx="116">
                  <c:v>1939.567024111748</c:v>
                </c:pt>
                <c:pt idx="117">
                  <c:v>1795.0831973552699</c:v>
                </c:pt>
                <c:pt idx="118">
                  <c:v>1859.416374325752</c:v>
                </c:pt>
                <c:pt idx="119">
                  <c:v>1566.2073969840999</c:v>
                </c:pt>
                <c:pt idx="120">
                  <c:v>1777.147433161736</c:v>
                </c:pt>
                <c:pt idx="121">
                  <c:v>1738.131286621094</c:v>
                </c:pt>
                <c:pt idx="122">
                  <c:v>1634.764701128006</c:v>
                </c:pt>
                <c:pt idx="123">
                  <c:v>1676.9546413421631</c:v>
                </c:pt>
                <c:pt idx="124">
                  <c:v>1667.459429740906</c:v>
                </c:pt>
                <c:pt idx="125">
                  <c:v>1723.3611280918119</c:v>
                </c:pt>
                <c:pt idx="126">
                  <c:v>2040.816621780396</c:v>
                </c:pt>
                <c:pt idx="127">
                  <c:v>1540.899830818176</c:v>
                </c:pt>
                <c:pt idx="128">
                  <c:v>1826.722466468811</c:v>
                </c:pt>
                <c:pt idx="129">
                  <c:v>1916.367620706558</c:v>
                </c:pt>
                <c:pt idx="130">
                  <c:v>1743.4006050825119</c:v>
                </c:pt>
                <c:pt idx="131">
                  <c:v>1875.237342357635</c:v>
                </c:pt>
                <c:pt idx="132">
                  <c:v>1841.487080812454</c:v>
                </c:pt>
                <c:pt idx="133">
                  <c:v>1544.0631980896001</c:v>
                </c:pt>
                <c:pt idx="134">
                  <c:v>1385.8562421798711</c:v>
                </c:pt>
                <c:pt idx="135">
                  <c:v>1656.918557167053</c:v>
                </c:pt>
                <c:pt idx="136">
                  <c:v>1537.7310726642611</c:v>
                </c:pt>
                <c:pt idx="137">
                  <c:v>1905.827636480331</c:v>
                </c:pt>
                <c:pt idx="138">
                  <c:v>2156.8334996700291</c:v>
                </c:pt>
                <c:pt idx="139">
                  <c:v>1601.0138154029851</c:v>
                </c:pt>
                <c:pt idx="140">
                  <c:v>1898.4387874603269</c:v>
                </c:pt>
                <c:pt idx="141">
                  <c:v>1643.2010819911959</c:v>
                </c:pt>
                <c:pt idx="142">
                  <c:v>1949.0554504394529</c:v>
                </c:pt>
                <c:pt idx="143">
                  <c:v>2093.5549241304402</c:v>
                </c:pt>
                <c:pt idx="144">
                  <c:v>1406.948354244232</c:v>
                </c:pt>
                <c:pt idx="145">
                  <c:v>1703.3243554830549</c:v>
                </c:pt>
                <c:pt idx="146">
                  <c:v>2017.6092058420179</c:v>
                </c:pt>
                <c:pt idx="147">
                  <c:v>1468.127323150635</c:v>
                </c:pt>
                <c:pt idx="148">
                  <c:v>1491.3257651329041</c:v>
                </c:pt>
                <c:pt idx="149">
                  <c:v>1744.4600260257721</c:v>
                </c:pt>
                <c:pt idx="150">
                  <c:v>2281.2862261533742</c:v>
                </c:pt>
                <c:pt idx="151">
                  <c:v>1950.115203738213</c:v>
                </c:pt>
                <c:pt idx="152">
                  <c:v>1563.045991659164</c:v>
                </c:pt>
                <c:pt idx="153">
                  <c:v>1897.389889597893</c:v>
                </c:pt>
                <c:pt idx="154">
                  <c:v>1689.612048625946</c:v>
                </c:pt>
                <c:pt idx="155">
                  <c:v>2207.456446409225</c:v>
                </c:pt>
                <c:pt idx="156">
                  <c:v>1736.017390966415</c:v>
                </c:pt>
                <c:pt idx="157">
                  <c:v>2003.9037585258479</c:v>
                </c:pt>
                <c:pt idx="158">
                  <c:v>1933.243717074394</c:v>
                </c:pt>
                <c:pt idx="159">
                  <c:v>1635.814765691757</c:v>
                </c:pt>
                <c:pt idx="160">
                  <c:v>1797.188921928406</c:v>
                </c:pt>
                <c:pt idx="161">
                  <c:v>1882.6131445169451</c:v>
                </c:pt>
                <c:pt idx="162">
                  <c:v>1733.9076218605039</c:v>
                </c:pt>
                <c:pt idx="163">
                  <c:v>1675.897490382195</c:v>
                </c:pt>
                <c:pt idx="164">
                  <c:v>1551.4481182098391</c:v>
                </c:pt>
                <c:pt idx="165">
                  <c:v>1499.7669811248779</c:v>
                </c:pt>
                <c:pt idx="166">
                  <c:v>1653.7518692016599</c:v>
                </c:pt>
                <c:pt idx="167">
                  <c:v>1980.71163225174</c:v>
                </c:pt>
                <c:pt idx="168">
                  <c:v>1721.2496109008789</c:v>
                </c:pt>
                <c:pt idx="169">
                  <c:v>1550.387120246887</c:v>
                </c:pt>
                <c:pt idx="170">
                  <c:v>1975.4343763589859</c:v>
                </c:pt>
                <c:pt idx="171">
                  <c:v>1696.99468100071</c:v>
                </c:pt>
                <c:pt idx="172">
                  <c:v>1770.818711280823</c:v>
                </c:pt>
                <c:pt idx="173">
                  <c:v>1680.1225047111509</c:v>
                </c:pt>
                <c:pt idx="174">
                  <c:v>1691.7208533287051</c:v>
                </c:pt>
                <c:pt idx="175">
                  <c:v>1883.6731524467471</c:v>
                </c:pt>
                <c:pt idx="176">
                  <c:v>2131.5229556560521</c:v>
                </c:pt>
                <c:pt idx="177">
                  <c:v>1617.891173601151</c:v>
                </c:pt>
                <c:pt idx="178">
                  <c:v>1843.595000267029</c:v>
                </c:pt>
                <c:pt idx="179">
                  <c:v>2088.2864427566528</c:v>
                </c:pt>
                <c:pt idx="180">
                  <c:v>1858.361055374146</c:v>
                </c:pt>
                <c:pt idx="181">
                  <c:v>1836.2063715457921</c:v>
                </c:pt>
                <c:pt idx="182">
                  <c:v>1971.2109375</c:v>
                </c:pt>
                <c:pt idx="183">
                  <c:v>1926.9068752527239</c:v>
                </c:pt>
                <c:pt idx="184">
                  <c:v>1633.717400431633</c:v>
                </c:pt>
                <c:pt idx="185">
                  <c:v>1683.2806792259221</c:v>
                </c:pt>
                <c:pt idx="186">
                  <c:v>1764.4911903142929</c:v>
                </c:pt>
                <c:pt idx="187">
                  <c:v>1681.171684980392</c:v>
                </c:pt>
                <c:pt idx="188">
                  <c:v>1698.048218488693</c:v>
                </c:pt>
                <c:pt idx="189">
                  <c:v>1761.3255369663241</c:v>
                </c:pt>
                <c:pt idx="190">
                  <c:v>1788.751415252686</c:v>
                </c:pt>
                <c:pt idx="191">
                  <c:v>1646.3699787855151</c:v>
                </c:pt>
                <c:pt idx="192">
                  <c:v>1740.228474140167</c:v>
                </c:pt>
                <c:pt idx="193">
                  <c:v>1748.6714797019961</c:v>
                </c:pt>
                <c:pt idx="194">
                  <c:v>1574.6414963006971</c:v>
                </c:pt>
                <c:pt idx="195">
                  <c:v>2015.5082681179049</c:v>
                </c:pt>
                <c:pt idx="196">
                  <c:v>1767.654451847076</c:v>
                </c:pt>
                <c:pt idx="197">
                  <c:v>1828.8283317089081</c:v>
                </c:pt>
                <c:pt idx="198">
                  <c:v>1615.786180973053</c:v>
                </c:pt>
                <c:pt idx="199">
                  <c:v>2047.122985124588</c:v>
                </c:pt>
                <c:pt idx="200">
                  <c:v>1796.117383480072</c:v>
                </c:pt>
                <c:pt idx="201">
                  <c:v>1577.817850112915</c:v>
                </c:pt>
                <c:pt idx="202">
                  <c:v>1690.676483511925</c:v>
                </c:pt>
                <c:pt idx="203">
                  <c:v>2153.6655459403992</c:v>
                </c:pt>
                <c:pt idx="204">
                  <c:v>1426.9936391115191</c:v>
                </c:pt>
                <c:pt idx="205">
                  <c:v>1859.4319266080861</c:v>
                </c:pt>
                <c:pt idx="206">
                  <c:v>1638.990488290787</c:v>
                </c:pt>
                <c:pt idx="207">
                  <c:v>1688.551252126694</c:v>
                </c:pt>
                <c:pt idx="208">
                  <c:v>1997.5740609169011</c:v>
                </c:pt>
                <c:pt idx="209">
                  <c:v>1671.682710647583</c:v>
                </c:pt>
                <c:pt idx="210">
                  <c:v>1429.098978042603</c:v>
                </c:pt>
                <c:pt idx="211">
                  <c:v>1879.4571611881261</c:v>
                </c:pt>
                <c:pt idx="212">
                  <c:v>1634.7615599632261</c:v>
                </c:pt>
                <c:pt idx="213">
                  <c:v>1762.390979647636</c:v>
                </c:pt>
                <c:pt idx="214">
                  <c:v>1557.7801282405851</c:v>
                </c:pt>
                <c:pt idx="215">
                  <c:v>1788.747978210449</c:v>
                </c:pt>
                <c:pt idx="216">
                  <c:v>1578.8686151504519</c:v>
                </c:pt>
                <c:pt idx="217">
                  <c:v>1777.155467867851</c:v>
                </c:pt>
                <c:pt idx="218">
                  <c:v>1734.965643882751</c:v>
                </c:pt>
                <c:pt idx="219">
                  <c:v>1660.077937364578</c:v>
                </c:pt>
                <c:pt idx="220">
                  <c:v>1571.4769148826599</c:v>
                </c:pt>
                <c:pt idx="221">
                  <c:v>2241.2063777446751</c:v>
                </c:pt>
                <c:pt idx="222">
                  <c:v>1699.099834084511</c:v>
                </c:pt>
                <c:pt idx="223">
                  <c:v>1910.0466185808179</c:v>
                </c:pt>
                <c:pt idx="224">
                  <c:v>1314.1461207866671</c:v>
                </c:pt>
                <c:pt idx="225">
                  <c:v>1817.228000283241</c:v>
                </c:pt>
                <c:pt idx="226">
                  <c:v>1817.228000283241</c:v>
                </c:pt>
                <c:pt idx="227">
                  <c:v>1770.8153086900711</c:v>
                </c:pt>
                <c:pt idx="228">
                  <c:v>1824.610818624496</c:v>
                </c:pt>
                <c:pt idx="229">
                  <c:v>1770.8273178339</c:v>
                </c:pt>
                <c:pt idx="230">
                  <c:v>1859.4132218360901</c:v>
                </c:pt>
                <c:pt idx="231">
                  <c:v>1532.4588589668269</c:v>
                </c:pt>
                <c:pt idx="232">
                  <c:v>1830.9379138946531</c:v>
                </c:pt>
                <c:pt idx="233">
                  <c:v>1897.3783088922501</c:v>
                </c:pt>
                <c:pt idx="234">
                  <c:v>1740.233588218689</c:v>
                </c:pt>
                <c:pt idx="235">
                  <c:v>1650.5885493755341</c:v>
                </c:pt>
                <c:pt idx="236">
                  <c:v>1505.03770160675</c:v>
                </c:pt>
                <c:pt idx="237">
                  <c:v>1813.012115836143</c:v>
                </c:pt>
                <c:pt idx="238">
                  <c:v>1960.665835380554</c:v>
                </c:pt>
                <c:pt idx="239">
                  <c:v>1498.712631464005</c:v>
                </c:pt>
                <c:pt idx="240">
                  <c:v>1883.6708104610441</c:v>
                </c:pt>
                <c:pt idx="241">
                  <c:v>1894.2226037979131</c:v>
                </c:pt>
                <c:pt idx="242">
                  <c:v>1756.051710247993</c:v>
                </c:pt>
                <c:pt idx="243">
                  <c:v>1783.4797878265381</c:v>
                </c:pt>
                <c:pt idx="244">
                  <c:v>1733.908013820648</c:v>
                </c:pt>
                <c:pt idx="245">
                  <c:v>2068.24148619175</c:v>
                </c:pt>
                <c:pt idx="246">
                  <c:v>1767.656649589539</c:v>
                </c:pt>
                <c:pt idx="247">
                  <c:v>1634.7669184207921</c:v>
                </c:pt>
                <c:pt idx="248">
                  <c:v>1684.340316176414</c:v>
                </c:pt>
                <c:pt idx="249">
                  <c:v>1818.278578281403</c:v>
                </c:pt>
                <c:pt idx="250">
                  <c:v>1754.9988098144529</c:v>
                </c:pt>
                <c:pt idx="251">
                  <c:v>1824.639278650284</c:v>
                </c:pt>
                <c:pt idx="252">
                  <c:v>1571.46572470665</c:v>
                </c:pt>
                <c:pt idx="253">
                  <c:v>1673.7760087251661</c:v>
                </c:pt>
                <c:pt idx="254">
                  <c:v>1510.326839447021</c:v>
                </c:pt>
                <c:pt idx="255">
                  <c:v>1488.1645671129229</c:v>
                </c:pt>
                <c:pt idx="256">
                  <c:v>1449.1368577480321</c:v>
                </c:pt>
                <c:pt idx="257">
                  <c:v>1995.8577175140381</c:v>
                </c:pt>
                <c:pt idx="258">
                  <c:v>1612.6177343130109</c:v>
                </c:pt>
                <c:pt idx="259">
                  <c:v>1749.727749109268</c:v>
                </c:pt>
                <c:pt idx="260">
                  <c:v>2298.1718552112579</c:v>
                </c:pt>
                <c:pt idx="261">
                  <c:v>1769.7688255310061</c:v>
                </c:pt>
                <c:pt idx="262">
                  <c:v>1791.912442207336</c:v>
                </c:pt>
                <c:pt idx="263">
                  <c:v>1745.503472089767</c:v>
                </c:pt>
                <c:pt idx="264">
                  <c:v>1622.1113917827611</c:v>
                </c:pt>
                <c:pt idx="265">
                  <c:v>1705.443180799484</c:v>
                </c:pt>
                <c:pt idx="266">
                  <c:v>1679.054149627686</c:v>
                </c:pt>
                <c:pt idx="267">
                  <c:v>1956.4408898353579</c:v>
                </c:pt>
                <c:pt idx="268">
                  <c:v>1943.8231164217</c:v>
                </c:pt>
                <c:pt idx="269">
                  <c:v>1511.3858076334</c:v>
                </c:pt>
                <c:pt idx="270">
                  <c:v>1820.3994724750521</c:v>
                </c:pt>
                <c:pt idx="271">
                  <c:v>1553.5513511896129</c:v>
                </c:pt>
                <c:pt idx="272">
                  <c:v>1786.635778427124</c:v>
                </c:pt>
                <c:pt idx="273">
                  <c:v>1984.8980937004089</c:v>
                </c:pt>
                <c:pt idx="274">
                  <c:v>1619.979858398438</c:v>
                </c:pt>
                <c:pt idx="275">
                  <c:v>1619.996520996094</c:v>
                </c:pt>
                <c:pt idx="276">
                  <c:v>1993.357121944427</c:v>
                </c:pt>
                <c:pt idx="277">
                  <c:v>1980.694841623306</c:v>
                </c:pt>
                <c:pt idx="278">
                  <c:v>1835.1535534858699</c:v>
                </c:pt>
                <c:pt idx="279">
                  <c:v>1715.974235057831</c:v>
                </c:pt>
                <c:pt idx="280">
                  <c:v>1576.7606639862061</c:v>
                </c:pt>
                <c:pt idx="281">
                  <c:v>2037.654868125916</c:v>
                </c:pt>
                <c:pt idx="282">
                  <c:v>1957.4971237182619</c:v>
                </c:pt>
                <c:pt idx="283">
                  <c:v>1835.157079696655</c:v>
                </c:pt>
                <c:pt idx="284">
                  <c:v>1467.072799801826</c:v>
                </c:pt>
                <c:pt idx="285">
                  <c:v>1757.110169410706</c:v>
                </c:pt>
                <c:pt idx="286">
                  <c:v>1539.851059913635</c:v>
                </c:pt>
                <c:pt idx="287">
                  <c:v>1391.1302967071531</c:v>
                </c:pt>
                <c:pt idx="288">
                  <c:v>1814.0633201599121</c:v>
                </c:pt>
                <c:pt idx="289">
                  <c:v>2097.787663936615</c:v>
                </c:pt>
                <c:pt idx="290">
                  <c:v>1743.420901536942</c:v>
                </c:pt>
                <c:pt idx="291">
                  <c:v>1672.732295274734</c:v>
                </c:pt>
                <c:pt idx="292">
                  <c:v>1898.432350158691</c:v>
                </c:pt>
                <c:pt idx="293">
                  <c:v>2229.6118950843811</c:v>
                </c:pt>
                <c:pt idx="294">
                  <c:v>1453.362331867218</c:v>
                </c:pt>
                <c:pt idx="295">
                  <c:v>1862.5833880901339</c:v>
                </c:pt>
                <c:pt idx="296">
                  <c:v>2234.880791664124</c:v>
                </c:pt>
                <c:pt idx="297">
                  <c:v>1787.7025866508479</c:v>
                </c:pt>
                <c:pt idx="298">
                  <c:v>1764.4917886257169</c:v>
                </c:pt>
                <c:pt idx="299">
                  <c:v>2050.3097190856929</c:v>
                </c:pt>
                <c:pt idx="300">
                  <c:v>1533.5118117332461</c:v>
                </c:pt>
                <c:pt idx="301">
                  <c:v>1492.3775833845141</c:v>
                </c:pt>
                <c:pt idx="302">
                  <c:v>1647.4177784919741</c:v>
                </c:pt>
                <c:pt idx="303">
                  <c:v>1500.8248926401141</c:v>
                </c:pt>
                <c:pt idx="304">
                  <c:v>1871.0132987499239</c:v>
                </c:pt>
                <c:pt idx="305">
                  <c:v>1724.414647221565</c:v>
                </c:pt>
                <c:pt idx="306">
                  <c:v>1633.7120454311371</c:v>
                </c:pt>
                <c:pt idx="307">
                  <c:v>1845.7054197788241</c:v>
                </c:pt>
                <c:pt idx="308">
                  <c:v>1966.9855177402501</c:v>
                </c:pt>
                <c:pt idx="309">
                  <c:v>1768.7065393924711</c:v>
                </c:pt>
                <c:pt idx="310">
                  <c:v>1609.45003247261</c:v>
                </c:pt>
                <c:pt idx="311">
                  <c:v>1477.620360732079</c:v>
                </c:pt>
                <c:pt idx="312">
                  <c:v>1520.8549056053159</c:v>
                </c:pt>
                <c:pt idx="313">
                  <c:v>1834.0949287414551</c:v>
                </c:pt>
                <c:pt idx="314">
                  <c:v>1514.5374126434331</c:v>
                </c:pt>
                <c:pt idx="315">
                  <c:v>1673.783386945724</c:v>
                </c:pt>
                <c:pt idx="316">
                  <c:v>1547.2234146594999</c:v>
                </c:pt>
                <c:pt idx="317">
                  <c:v>1753.9550265073781</c:v>
                </c:pt>
                <c:pt idx="318">
                  <c:v>1866.775141954422</c:v>
                </c:pt>
                <c:pt idx="319">
                  <c:v>1622.0877404212949</c:v>
                </c:pt>
                <c:pt idx="320">
                  <c:v>1314.143001556396</c:v>
                </c:pt>
                <c:pt idx="321">
                  <c:v>1668.511476039886</c:v>
                </c:pt>
                <c:pt idx="322">
                  <c:v>1510.31506061554</c:v>
                </c:pt>
                <c:pt idx="323">
                  <c:v>1915.3112010955811</c:v>
                </c:pt>
                <c:pt idx="324">
                  <c:v>1374.256569862366</c:v>
                </c:pt>
                <c:pt idx="325">
                  <c:v>1809.846818447113</c:v>
                </c:pt>
                <c:pt idx="326">
                  <c:v>1705.437012434006</c:v>
                </c:pt>
                <c:pt idx="327">
                  <c:v>1644.254281401634</c:v>
                </c:pt>
                <c:pt idx="328">
                  <c:v>1512.422216892242</c:v>
                </c:pt>
                <c:pt idx="329">
                  <c:v>1533.5197849273679</c:v>
                </c:pt>
                <c:pt idx="330">
                  <c:v>1803.512567281723</c:v>
                </c:pt>
                <c:pt idx="331">
                  <c:v>2006.01381111145</c:v>
                </c:pt>
                <c:pt idx="332">
                  <c:v>1790.859982252121</c:v>
                </c:pt>
                <c:pt idx="333">
                  <c:v>2079.8388133049011</c:v>
                </c:pt>
                <c:pt idx="334">
                  <c:v>1684.3406969308851</c:v>
                </c:pt>
                <c:pt idx="335">
                  <c:v>1534.569965600967</c:v>
                </c:pt>
                <c:pt idx="336">
                  <c:v>1730.7468824386599</c:v>
                </c:pt>
                <c:pt idx="337">
                  <c:v>1517.6920531988139</c:v>
                </c:pt>
                <c:pt idx="338">
                  <c:v>1621.0546875</c:v>
                </c:pt>
                <c:pt idx="339">
                  <c:v>1829.884467124939</c:v>
                </c:pt>
                <c:pt idx="340">
                  <c:v>2085.1143593788152</c:v>
                </c:pt>
                <c:pt idx="341">
                  <c:v>2068.2454602718349</c:v>
                </c:pt>
                <c:pt idx="342">
                  <c:v>1547.226387619972</c:v>
                </c:pt>
                <c:pt idx="343">
                  <c:v>1576.7538917064669</c:v>
                </c:pt>
                <c:pt idx="344">
                  <c:v>1637.93024289608</c:v>
                </c:pt>
                <c:pt idx="345">
                  <c:v>1722.308580875397</c:v>
                </c:pt>
                <c:pt idx="346">
                  <c:v>1610.5119992494581</c:v>
                </c:pt>
                <c:pt idx="347">
                  <c:v>1433.322904586792</c:v>
                </c:pt>
                <c:pt idx="348">
                  <c:v>1362.655017852783</c:v>
                </c:pt>
                <c:pt idx="349">
                  <c:v>1893.170053958893</c:v>
                </c:pt>
                <c:pt idx="350">
                  <c:v>1657.9629406929021</c:v>
                </c:pt>
                <c:pt idx="351">
                  <c:v>1654.805435657501</c:v>
                </c:pt>
                <c:pt idx="352">
                  <c:v>1561.9911282062531</c:v>
                </c:pt>
                <c:pt idx="353">
                  <c:v>1823.555511951447</c:v>
                </c:pt>
                <c:pt idx="354">
                  <c:v>1762.385003685951</c:v>
                </c:pt>
                <c:pt idx="355">
                  <c:v>1675.9041202068331</c:v>
                </c:pt>
                <c:pt idx="356">
                  <c:v>1813.0139601230619</c:v>
                </c:pt>
                <c:pt idx="357">
                  <c:v>1710.701578140259</c:v>
                </c:pt>
                <c:pt idx="358">
                  <c:v>1626.3299632072451</c:v>
                </c:pt>
                <c:pt idx="359">
                  <c:v>1549.3378638029101</c:v>
                </c:pt>
                <c:pt idx="360">
                  <c:v>1521.909245967865</c:v>
                </c:pt>
                <c:pt idx="361">
                  <c:v>1761.3255369663241</c:v>
                </c:pt>
                <c:pt idx="362">
                  <c:v>1644.2628303766251</c:v>
                </c:pt>
                <c:pt idx="363">
                  <c:v>1642.148994326591</c:v>
                </c:pt>
                <c:pt idx="364">
                  <c:v>1502.926969528198</c:v>
                </c:pt>
                <c:pt idx="365">
                  <c:v>1499.760539531708</c:v>
                </c:pt>
                <c:pt idx="366">
                  <c:v>1975.433259963989</c:v>
                </c:pt>
                <c:pt idx="367">
                  <c:v>1875.224201202393</c:v>
                </c:pt>
                <c:pt idx="368">
                  <c:v>1736.005421638489</c:v>
                </c:pt>
                <c:pt idx="369">
                  <c:v>1379.5218944549561</c:v>
                </c:pt>
                <c:pt idx="370">
                  <c:v>2162.093979120255</c:v>
                </c:pt>
                <c:pt idx="371">
                  <c:v>2428.9107205867772</c:v>
                </c:pt>
                <c:pt idx="372">
                  <c:v>1668.5152478218081</c:v>
                </c:pt>
                <c:pt idx="373">
                  <c:v>1726.513875365257</c:v>
                </c:pt>
                <c:pt idx="374">
                  <c:v>1586.238166809082</c:v>
                </c:pt>
                <c:pt idx="375">
                  <c:v>1623.1635121107099</c:v>
                </c:pt>
                <c:pt idx="376">
                  <c:v>2156.836912631989</c:v>
                </c:pt>
                <c:pt idx="377">
                  <c:v>1981.7515406608579</c:v>
                </c:pt>
                <c:pt idx="378">
                  <c:v>1648.503952145576</c:v>
                </c:pt>
                <c:pt idx="379">
                  <c:v>1895.2515871524811</c:v>
                </c:pt>
                <c:pt idx="380">
                  <c:v>2154.7304592132568</c:v>
                </c:pt>
                <c:pt idx="381">
                  <c:v>1756.0560768842699</c:v>
                </c:pt>
                <c:pt idx="382">
                  <c:v>1951.178050041199</c:v>
                </c:pt>
                <c:pt idx="383">
                  <c:v>1826.720608234406</c:v>
                </c:pt>
                <c:pt idx="384">
                  <c:v>1759.22034072876</c:v>
                </c:pt>
                <c:pt idx="385">
                  <c:v>1782.4172413349149</c:v>
                </c:pt>
                <c:pt idx="386">
                  <c:v>2377.2323064804082</c:v>
                </c:pt>
                <c:pt idx="387">
                  <c:v>1662.1912574768071</c:v>
                </c:pt>
                <c:pt idx="388">
                  <c:v>1580.975669026375</c:v>
                </c:pt>
                <c:pt idx="389">
                  <c:v>1946.949163913727</c:v>
                </c:pt>
                <c:pt idx="390">
                  <c:v>1642.1482518911359</c:v>
                </c:pt>
                <c:pt idx="391">
                  <c:v>1618.943116664886</c:v>
                </c:pt>
                <c:pt idx="392">
                  <c:v>1432.264815568924</c:v>
                </c:pt>
                <c:pt idx="393">
                  <c:v>1882.618889808655</c:v>
                </c:pt>
                <c:pt idx="394">
                  <c:v>1545.1245224475861</c:v>
                </c:pt>
                <c:pt idx="395">
                  <c:v>1828.8308122158051</c:v>
                </c:pt>
                <c:pt idx="396">
                  <c:v>1580.985139846802</c:v>
                </c:pt>
                <c:pt idx="397">
                  <c:v>1841.490202903748</c:v>
                </c:pt>
                <c:pt idx="398">
                  <c:v>1850.9748888015749</c:v>
                </c:pt>
                <c:pt idx="399">
                  <c:v>1633.7157385349269</c:v>
                </c:pt>
                <c:pt idx="400">
                  <c:v>1337.341784954071</c:v>
                </c:pt>
                <c:pt idx="401">
                  <c:v>1642.1560474634171</c:v>
                </c:pt>
                <c:pt idx="402">
                  <c:v>1482.889786958694</c:v>
                </c:pt>
                <c:pt idx="403">
                  <c:v>1444.916322231293</c:v>
                </c:pt>
                <c:pt idx="404">
                  <c:v>1653.7462615966799</c:v>
                </c:pt>
                <c:pt idx="405">
                  <c:v>1905.810403585434</c:v>
                </c:pt>
                <c:pt idx="406">
                  <c:v>1930.0689625740049</c:v>
                </c:pt>
                <c:pt idx="407">
                  <c:v>2069.3137149810791</c:v>
                </c:pt>
                <c:pt idx="408">
                  <c:v>1956.448187232018</c:v>
                </c:pt>
                <c:pt idx="409">
                  <c:v>1645.3121280670171</c:v>
                </c:pt>
                <c:pt idx="410">
                  <c:v>1629.4958710670469</c:v>
                </c:pt>
                <c:pt idx="411">
                  <c:v>1975.4377255439761</c:v>
                </c:pt>
                <c:pt idx="412">
                  <c:v>2739.0386072397232</c:v>
                </c:pt>
                <c:pt idx="413">
                  <c:v>2073.4870324134831</c:v>
                </c:pt>
                <c:pt idx="414">
                  <c:v>1611.5559425353999</c:v>
                </c:pt>
                <c:pt idx="415">
                  <c:v>1861.5209126472471</c:v>
                </c:pt>
                <c:pt idx="416">
                  <c:v>1957.522567749023</c:v>
                </c:pt>
                <c:pt idx="417">
                  <c:v>1456.502200484276</c:v>
                </c:pt>
                <c:pt idx="418">
                  <c:v>1938.507956266403</c:v>
                </c:pt>
                <c:pt idx="419">
                  <c:v>1603.1233692169189</c:v>
                </c:pt>
                <c:pt idx="420">
                  <c:v>1631.6011936664579</c:v>
                </c:pt>
                <c:pt idx="421">
                  <c:v>1862.5810723304751</c:v>
                </c:pt>
                <c:pt idx="422">
                  <c:v>1573.5921492576599</c:v>
                </c:pt>
                <c:pt idx="423">
                  <c:v>2463.742481231689</c:v>
                </c:pt>
                <c:pt idx="424">
                  <c:v>1728.6345709562299</c:v>
                </c:pt>
                <c:pt idx="425">
                  <c:v>1364.7665505409241</c:v>
                </c:pt>
                <c:pt idx="426">
                  <c:v>1605.2341935634611</c:v>
                </c:pt>
                <c:pt idx="427">
                  <c:v>2123.0852175950999</c:v>
                </c:pt>
                <c:pt idx="428">
                  <c:v>1720.1906461715701</c:v>
                </c:pt>
                <c:pt idx="429">
                  <c:v>1867.852829217911</c:v>
                </c:pt>
                <c:pt idx="430">
                  <c:v>1310.978933334351</c:v>
                </c:pt>
                <c:pt idx="431">
                  <c:v>1350.0059509277339</c:v>
                </c:pt>
                <c:pt idx="432">
                  <c:v>1767.6560502052309</c:v>
                </c:pt>
                <c:pt idx="433">
                  <c:v>1848.871575951576</c:v>
                </c:pt>
                <c:pt idx="434">
                  <c:v>1892.109375</c:v>
                </c:pt>
                <c:pt idx="435">
                  <c:v>1837.26645565033</c:v>
                </c:pt>
                <c:pt idx="436">
                  <c:v>1647.41517162323</c:v>
                </c:pt>
                <c:pt idx="437">
                  <c:v>1969.528403401375</c:v>
                </c:pt>
                <c:pt idx="438">
                  <c:v>1538.789932131767</c:v>
                </c:pt>
                <c:pt idx="439">
                  <c:v>1938.523512840271</c:v>
                </c:pt>
                <c:pt idx="440">
                  <c:v>2116.7537451982498</c:v>
                </c:pt>
                <c:pt idx="441">
                  <c:v>1768.7133364677429</c:v>
                </c:pt>
                <c:pt idx="442">
                  <c:v>1652.6953125</c:v>
                </c:pt>
                <c:pt idx="443">
                  <c:v>1853.085309147835</c:v>
                </c:pt>
                <c:pt idx="444">
                  <c:v>1773.9829714298251</c:v>
                </c:pt>
                <c:pt idx="445">
                  <c:v>1227.6558337211609</c:v>
                </c:pt>
                <c:pt idx="446">
                  <c:v>1763.436702728271</c:v>
                </c:pt>
                <c:pt idx="447">
                  <c:v>1777.1464288234711</c:v>
                </c:pt>
                <c:pt idx="448">
                  <c:v>1596.793806791306</c:v>
                </c:pt>
                <c:pt idx="449">
                  <c:v>1825.661586284637</c:v>
                </c:pt>
                <c:pt idx="450">
                  <c:v>1541.9522535800929</c:v>
                </c:pt>
                <c:pt idx="451">
                  <c:v>1648.478798389435</c:v>
                </c:pt>
                <c:pt idx="452">
                  <c:v>1636.871114730835</c:v>
                </c:pt>
                <c:pt idx="453">
                  <c:v>1404.844861507416</c:v>
                </c:pt>
                <c:pt idx="454">
                  <c:v>1929.0474212169649</c:v>
                </c:pt>
                <c:pt idx="455">
                  <c:v>1810.8976187705989</c:v>
                </c:pt>
                <c:pt idx="456">
                  <c:v>1985.972073078156</c:v>
                </c:pt>
                <c:pt idx="457">
                  <c:v>1654.8067449331279</c:v>
                </c:pt>
                <c:pt idx="458">
                  <c:v>1876.287153840065</c:v>
                </c:pt>
                <c:pt idx="459">
                  <c:v>1667.457733511925</c:v>
                </c:pt>
                <c:pt idx="460">
                  <c:v>1800.3428124189379</c:v>
                </c:pt>
                <c:pt idx="461">
                  <c:v>1902.653024196625</c:v>
                </c:pt>
                <c:pt idx="462">
                  <c:v>1530.3569246530531</c:v>
                </c:pt>
                <c:pt idx="463">
                  <c:v>2279.177368998528</c:v>
                </c:pt>
                <c:pt idx="464">
                  <c:v>1960.6667218208311</c:v>
                </c:pt>
                <c:pt idx="465">
                  <c:v>1536.67899274826</c:v>
                </c:pt>
                <c:pt idx="466">
                  <c:v>1726.5210957527161</c:v>
                </c:pt>
                <c:pt idx="467">
                  <c:v>1324.689895629883</c:v>
                </c:pt>
                <c:pt idx="468">
                  <c:v>1670.6276435852051</c:v>
                </c:pt>
                <c:pt idx="469">
                  <c:v>1415.3858256340029</c:v>
                </c:pt>
                <c:pt idx="470">
                  <c:v>1585.195850014687</c:v>
                </c:pt>
                <c:pt idx="471">
                  <c:v>1686.4477905035019</c:v>
                </c:pt>
                <c:pt idx="472">
                  <c:v>1518.7469100952151</c:v>
                </c:pt>
                <c:pt idx="473">
                  <c:v>1492.3838245868681</c:v>
                </c:pt>
                <c:pt idx="474">
                  <c:v>1796.13321852684</c:v>
                </c:pt>
                <c:pt idx="475">
                  <c:v>1402.732472419739</c:v>
                </c:pt>
                <c:pt idx="476">
                  <c:v>2024.972763061523</c:v>
                </c:pt>
                <c:pt idx="477">
                  <c:v>1417.499519348145</c:v>
                </c:pt>
                <c:pt idx="478">
                  <c:v>1534.568231105804</c:v>
                </c:pt>
                <c:pt idx="479">
                  <c:v>1764.4784263372419</c:v>
                </c:pt>
                <c:pt idx="480">
                  <c:v>1394.318623065948</c:v>
                </c:pt>
                <c:pt idx="481">
                  <c:v>1771.8818092346189</c:v>
                </c:pt>
                <c:pt idx="482">
                  <c:v>1780.3139085769651</c:v>
                </c:pt>
                <c:pt idx="483">
                  <c:v>1849.914138555527</c:v>
                </c:pt>
                <c:pt idx="484">
                  <c:v>1756.052305698395</c:v>
                </c:pt>
                <c:pt idx="485">
                  <c:v>2165.2717243432999</c:v>
                </c:pt>
                <c:pt idx="486">
                  <c:v>1618.9453125</c:v>
                </c:pt>
                <c:pt idx="487">
                  <c:v>1392.1834087371831</c:v>
                </c:pt>
                <c:pt idx="488">
                  <c:v>2070.3475843667979</c:v>
                </c:pt>
                <c:pt idx="489">
                  <c:v>1694.889325857162</c:v>
                </c:pt>
                <c:pt idx="490">
                  <c:v>1380.58266055584</c:v>
                </c:pt>
                <c:pt idx="491">
                  <c:v>1844.64280807972</c:v>
                </c:pt>
                <c:pt idx="492">
                  <c:v>1473.39643907547</c:v>
                </c:pt>
                <c:pt idx="493">
                  <c:v>1560.93273639679</c:v>
                </c:pt>
                <c:pt idx="494">
                  <c:v>1663.2574149370189</c:v>
                </c:pt>
                <c:pt idx="495">
                  <c:v>1992.3051378726959</c:v>
                </c:pt>
                <c:pt idx="496">
                  <c:v>1709.647084832191</c:v>
                </c:pt>
                <c:pt idx="497">
                  <c:v>1852.038785934448</c:v>
                </c:pt>
                <c:pt idx="498">
                  <c:v>1586.2460556030269</c:v>
                </c:pt>
                <c:pt idx="499">
                  <c:v>1946.953565120697</c:v>
                </c:pt>
                <c:pt idx="500">
                  <c:v>1584.151905298233</c:v>
                </c:pt>
                <c:pt idx="501">
                  <c:v>1668.519019603729</c:v>
                </c:pt>
                <c:pt idx="502">
                  <c:v>1636.855573654175</c:v>
                </c:pt>
                <c:pt idx="503">
                  <c:v>1969.0848702192311</c:v>
                </c:pt>
                <c:pt idx="504">
                  <c:v>1701.207476377487</c:v>
                </c:pt>
                <c:pt idx="505">
                  <c:v>1589.4113677740099</c:v>
                </c:pt>
                <c:pt idx="506">
                  <c:v>1857.299439311028</c:v>
                </c:pt>
                <c:pt idx="507">
                  <c:v>1790.85492181778</c:v>
                </c:pt>
                <c:pt idx="508">
                  <c:v>1708.598384857178</c:v>
                </c:pt>
                <c:pt idx="509">
                  <c:v>1907.9234336614611</c:v>
                </c:pt>
                <c:pt idx="510">
                  <c:v>2043.977444171906</c:v>
                </c:pt>
                <c:pt idx="511">
                  <c:v>1913.2076661586759</c:v>
                </c:pt>
                <c:pt idx="512">
                  <c:v>1817.2312866449361</c:v>
                </c:pt>
                <c:pt idx="513">
                  <c:v>2131.5176553726201</c:v>
                </c:pt>
                <c:pt idx="514">
                  <c:v>1631.599349498749</c:v>
                </c:pt>
                <c:pt idx="515">
                  <c:v>1578.868258237839</c:v>
                </c:pt>
                <c:pt idx="516">
                  <c:v>2181.0957221984859</c:v>
                </c:pt>
                <c:pt idx="517">
                  <c:v>1654.801320791245</c:v>
                </c:pt>
                <c:pt idx="518">
                  <c:v>1862.5810723304751</c:v>
                </c:pt>
                <c:pt idx="519">
                  <c:v>1740.2320146560669</c:v>
                </c:pt>
                <c:pt idx="520">
                  <c:v>1751.8335614204409</c:v>
                </c:pt>
                <c:pt idx="521">
                  <c:v>1511.357962846756</c:v>
                </c:pt>
                <c:pt idx="522">
                  <c:v>1602.067415237427</c:v>
                </c:pt>
                <c:pt idx="523">
                  <c:v>2166.3210241794591</c:v>
                </c:pt>
                <c:pt idx="524">
                  <c:v>1842.5338560342791</c:v>
                </c:pt>
                <c:pt idx="525">
                  <c:v>1659.018187046051</c:v>
                </c:pt>
                <c:pt idx="526">
                  <c:v>1765.5400900840759</c:v>
                </c:pt>
                <c:pt idx="527">
                  <c:v>1440.703613519669</c:v>
                </c:pt>
                <c:pt idx="528">
                  <c:v>1684.3389835357671</c:v>
                </c:pt>
                <c:pt idx="529">
                  <c:v>1373.19660615921</c:v>
                </c:pt>
                <c:pt idx="530">
                  <c:v>2050.313426971436</c:v>
                </c:pt>
                <c:pt idx="531">
                  <c:v>1763.4311218261721</c:v>
                </c:pt>
                <c:pt idx="532">
                  <c:v>1787.7003639936449</c:v>
                </c:pt>
                <c:pt idx="533">
                  <c:v>1958.5593363046651</c:v>
                </c:pt>
                <c:pt idx="534">
                  <c:v>1970.1607036590581</c:v>
                </c:pt>
                <c:pt idx="535">
                  <c:v>2043.9864542484279</c:v>
                </c:pt>
                <c:pt idx="536">
                  <c:v>2133.621719121933</c:v>
                </c:pt>
                <c:pt idx="537">
                  <c:v>1709.65674674511</c:v>
                </c:pt>
                <c:pt idx="538">
                  <c:v>2064.0248372554779</c:v>
                </c:pt>
                <c:pt idx="539">
                  <c:v>1816.167564153671</c:v>
                </c:pt>
                <c:pt idx="540">
                  <c:v>1917.4216582775121</c:v>
                </c:pt>
                <c:pt idx="541">
                  <c:v>1535.6253471374509</c:v>
                </c:pt>
                <c:pt idx="542">
                  <c:v>2129.4087674617772</c:v>
                </c:pt>
                <c:pt idx="543">
                  <c:v>1885.990060806274</c:v>
                </c:pt>
                <c:pt idx="544">
                  <c:v>1865.7489356994629</c:v>
                </c:pt>
                <c:pt idx="545">
                  <c:v>2027.106167316437</c:v>
                </c:pt>
                <c:pt idx="546">
                  <c:v>1488.1561568975451</c:v>
                </c:pt>
                <c:pt idx="547">
                  <c:v>1794.0169486999509</c:v>
                </c:pt>
                <c:pt idx="548">
                  <c:v>2048.2063660621639</c:v>
                </c:pt>
                <c:pt idx="549">
                  <c:v>1661.139196157455</c:v>
                </c:pt>
                <c:pt idx="550">
                  <c:v>1684.33384335041</c:v>
                </c:pt>
                <c:pt idx="551">
                  <c:v>2244.3656139373779</c:v>
                </c:pt>
                <c:pt idx="552">
                  <c:v>2097.7781796455379</c:v>
                </c:pt>
                <c:pt idx="553">
                  <c:v>2223.2847681045532</c:v>
                </c:pt>
                <c:pt idx="554">
                  <c:v>2127.300119042397</c:v>
                </c:pt>
                <c:pt idx="555">
                  <c:v>1843.597709178925</c:v>
                </c:pt>
                <c:pt idx="556">
                  <c:v>1732.851170778275</c:v>
                </c:pt>
                <c:pt idx="557">
                  <c:v>1825.3364443778989</c:v>
                </c:pt>
                <c:pt idx="558">
                  <c:v>1621.620375156403</c:v>
                </c:pt>
                <c:pt idx="559">
                  <c:v>1867.844806671143</c:v>
                </c:pt>
                <c:pt idx="560">
                  <c:v>1571.486328840256</c:v>
                </c:pt>
                <c:pt idx="561">
                  <c:v>1671.685166954994</c:v>
                </c:pt>
                <c:pt idx="562">
                  <c:v>1724.413867592812</c:v>
                </c:pt>
                <c:pt idx="563">
                  <c:v>1843.5962505340581</c:v>
                </c:pt>
                <c:pt idx="564">
                  <c:v>1939.574039340019</c:v>
                </c:pt>
                <c:pt idx="565">
                  <c:v>1920.5920157432561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A9-4C5E-BB22-A445361E4C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2750"/>
          <c:min val="1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err="1"/>
              <a:t>LeftHippocampus</a:t>
            </a:r>
            <a:r>
              <a:rPr lang="en-US" altLang="zh-TW" dirty="0"/>
              <a:t>(-0.31)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(2)'!$W$1</c:f>
              <c:strCache>
                <c:ptCount val="1"/>
                <c:pt idx="0">
                  <c:v>LeftHippocampus(-0.14)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(2)'!$W$2:$W$567</c:f>
              <c:numCache>
                <c:formatCode>General</c:formatCode>
                <c:ptCount val="566"/>
                <c:pt idx="0">
                  <c:v>3843.2716932296748</c:v>
                </c:pt>
                <c:pt idx="1">
                  <c:v>5143.7260534763336</c:v>
                </c:pt>
                <c:pt idx="2">
                  <c:v>4231.4033803939819</c:v>
                </c:pt>
                <c:pt idx="3">
                  <c:v>4111.1723396778107</c:v>
                </c:pt>
                <c:pt idx="4">
                  <c:v>3800.049370765686</c:v>
                </c:pt>
                <c:pt idx="5">
                  <c:v>3536.362790703773</c:v>
                </c:pt>
                <c:pt idx="6">
                  <c:v>3957.1924200057979</c:v>
                </c:pt>
                <c:pt idx="7">
                  <c:v>4562.5920488834381</c:v>
                </c:pt>
                <c:pt idx="8">
                  <c:v>4320.00732421875</c:v>
                </c:pt>
                <c:pt idx="9">
                  <c:v>4025.7303569316859</c:v>
                </c:pt>
                <c:pt idx="10">
                  <c:v>4033.1181621551509</c:v>
                </c:pt>
                <c:pt idx="11">
                  <c:v>3918.160519599915</c:v>
                </c:pt>
                <c:pt idx="12">
                  <c:v>4026.794599294662</c:v>
                </c:pt>
                <c:pt idx="13">
                  <c:v>3615.455673217773</c:v>
                </c:pt>
                <c:pt idx="14">
                  <c:v>3579.623940467834</c:v>
                </c:pt>
                <c:pt idx="15">
                  <c:v>4693.3514177799216</c:v>
                </c:pt>
                <c:pt idx="16">
                  <c:v>3860.1566863060002</c:v>
                </c:pt>
                <c:pt idx="17">
                  <c:v>3658.7014261484151</c:v>
                </c:pt>
                <c:pt idx="18">
                  <c:v>4569.9784996509552</c:v>
                </c:pt>
                <c:pt idx="19">
                  <c:v>4677.5316607952118</c:v>
                </c:pt>
                <c:pt idx="20">
                  <c:v>4115.3957417011261</c:v>
                </c:pt>
                <c:pt idx="21">
                  <c:v>4399.0856513977051</c:v>
                </c:pt>
                <c:pt idx="22">
                  <c:v>4741.9243087768546</c:v>
                </c:pt>
                <c:pt idx="23">
                  <c:v>4529.8925405740738</c:v>
                </c:pt>
                <c:pt idx="24">
                  <c:v>3585.9314203262329</c:v>
                </c:pt>
                <c:pt idx="25">
                  <c:v>4497.1859750747681</c:v>
                </c:pt>
                <c:pt idx="26">
                  <c:v>4489.8031650781631</c:v>
                </c:pt>
                <c:pt idx="27">
                  <c:v>4044.729762673378</c:v>
                </c:pt>
                <c:pt idx="28">
                  <c:v>4348.4682070016861</c:v>
                </c:pt>
                <c:pt idx="29">
                  <c:v>3802.1467185020451</c:v>
                </c:pt>
                <c:pt idx="30">
                  <c:v>3686.142811775208</c:v>
                </c:pt>
                <c:pt idx="31">
                  <c:v>3605.9757473468781</c:v>
                </c:pt>
                <c:pt idx="32">
                  <c:v>4587.8864765167236</c:v>
                </c:pt>
                <c:pt idx="33">
                  <c:v>3827.4695897102361</c:v>
                </c:pt>
                <c:pt idx="34">
                  <c:v>4139.6437585353851</c:v>
                </c:pt>
                <c:pt idx="35">
                  <c:v>4761.912447810173</c:v>
                </c:pt>
                <c:pt idx="36">
                  <c:v>4282.03125</c:v>
                </c:pt>
                <c:pt idx="37">
                  <c:v>4054.2072939872742</c:v>
                </c:pt>
                <c:pt idx="38">
                  <c:v>4669.1052566766739</c:v>
                </c:pt>
                <c:pt idx="39">
                  <c:v>4209.250676035881</c:v>
                </c:pt>
                <c:pt idx="40">
                  <c:v>3573.283673286438</c:v>
                </c:pt>
                <c:pt idx="41">
                  <c:v>3913.9422158002849</c:v>
                </c:pt>
                <c:pt idx="42">
                  <c:v>4568.9103813171387</c:v>
                </c:pt>
                <c:pt idx="43">
                  <c:v>4299.950245141983</c:v>
                </c:pt>
                <c:pt idx="44">
                  <c:v>4704.9641282558441</c:v>
                </c:pt>
                <c:pt idx="45">
                  <c:v>3708.2858605384831</c:v>
                </c:pt>
                <c:pt idx="46">
                  <c:v>4804.1042774915704</c:v>
                </c:pt>
                <c:pt idx="47">
                  <c:v>3657.6508755683899</c:v>
                </c:pt>
                <c:pt idx="48">
                  <c:v>4051.0469034910202</c:v>
                </c:pt>
                <c:pt idx="49">
                  <c:v>4546.7650072574615</c:v>
                </c:pt>
                <c:pt idx="50">
                  <c:v>4175.5082844495773</c:v>
                </c:pt>
                <c:pt idx="51">
                  <c:v>3900.231729984283</c:v>
                </c:pt>
                <c:pt idx="52">
                  <c:v>3728.3312690258031</c:v>
                </c:pt>
                <c:pt idx="53">
                  <c:v>4689.1554651260376</c:v>
                </c:pt>
                <c:pt idx="54">
                  <c:v>3732.5437031984329</c:v>
                </c:pt>
                <c:pt idx="55">
                  <c:v>3657.6641049385071</c:v>
                </c:pt>
                <c:pt idx="56">
                  <c:v>3940.3111639022832</c:v>
                </c:pt>
                <c:pt idx="57">
                  <c:v>3376.0592665672302</c:v>
                </c:pt>
                <c:pt idx="58">
                  <c:v>3672.4351577758789</c:v>
                </c:pt>
                <c:pt idx="59">
                  <c:v>3790.549874067307</c:v>
                </c:pt>
                <c:pt idx="60">
                  <c:v>4014.1360878944402</c:v>
                </c:pt>
                <c:pt idx="61">
                  <c:v>3331.7483979463582</c:v>
                </c:pt>
                <c:pt idx="62">
                  <c:v>3831.6731911897659</c:v>
                </c:pt>
                <c:pt idx="63">
                  <c:v>3497.3251709938049</c:v>
                </c:pt>
                <c:pt idx="64">
                  <c:v>4154.4309668540945</c:v>
                </c:pt>
                <c:pt idx="65">
                  <c:v>3620.7290916442871</c:v>
                </c:pt>
                <c:pt idx="66">
                  <c:v>3746.248729705811</c:v>
                </c:pt>
                <c:pt idx="67">
                  <c:v>4592.1223509311676</c:v>
                </c:pt>
                <c:pt idx="68">
                  <c:v>3880.1913653612141</c:v>
                </c:pt>
                <c:pt idx="69">
                  <c:v>4074.250444412231</c:v>
                </c:pt>
                <c:pt idx="70">
                  <c:v>3477.2964338064189</c:v>
                </c:pt>
                <c:pt idx="71">
                  <c:v>4022.5740330219269</c:v>
                </c:pt>
                <c:pt idx="72">
                  <c:v>4155.4673409461984</c:v>
                </c:pt>
                <c:pt idx="73">
                  <c:v>4185.0033111572266</c:v>
                </c:pt>
                <c:pt idx="74">
                  <c:v>4099.5818966627121</c:v>
                </c:pt>
                <c:pt idx="75">
                  <c:v>4086.9038999080658</c:v>
                </c:pt>
                <c:pt idx="76">
                  <c:v>4034.1778635978699</c:v>
                </c:pt>
                <c:pt idx="77">
                  <c:v>4299.950245141983</c:v>
                </c:pt>
                <c:pt idx="78">
                  <c:v>4102.7176809310913</c:v>
                </c:pt>
                <c:pt idx="79">
                  <c:v>4469.7812864780426</c:v>
                </c:pt>
                <c:pt idx="80">
                  <c:v>3698.7869721651082</c:v>
                </c:pt>
                <c:pt idx="81">
                  <c:v>4139.6381437778473</c:v>
                </c:pt>
                <c:pt idx="82">
                  <c:v>5119.451967716217</c:v>
                </c:pt>
                <c:pt idx="83">
                  <c:v>4380.1067909002304</c:v>
                </c:pt>
                <c:pt idx="84">
                  <c:v>4515.0967741012573</c:v>
                </c:pt>
                <c:pt idx="85">
                  <c:v>4026.7823104858398</c:v>
                </c:pt>
                <c:pt idx="86">
                  <c:v>3819.0204159021382</c:v>
                </c:pt>
                <c:pt idx="87">
                  <c:v>3534.2574130296712</c:v>
                </c:pt>
                <c:pt idx="88">
                  <c:v>4496.1262060403824</c:v>
                </c:pt>
                <c:pt idx="89">
                  <c:v>4384.3280086517334</c:v>
                </c:pt>
                <c:pt idx="90">
                  <c:v>3226.2923444509511</c:v>
                </c:pt>
                <c:pt idx="91">
                  <c:v>4555.1819260120392</c:v>
                </c:pt>
                <c:pt idx="92">
                  <c:v>4168.1504402160645</c:v>
                </c:pt>
                <c:pt idx="93">
                  <c:v>4461.3412356376648</c:v>
                </c:pt>
                <c:pt idx="94">
                  <c:v>4106.9517323970786</c:v>
                </c:pt>
                <c:pt idx="95">
                  <c:v>3590.1586847305298</c:v>
                </c:pt>
                <c:pt idx="96">
                  <c:v>3477.3015432357788</c:v>
                </c:pt>
                <c:pt idx="97">
                  <c:v>3164.0478372573848</c:v>
                </c:pt>
                <c:pt idx="98">
                  <c:v>3651.3326647281651</c:v>
                </c:pt>
                <c:pt idx="99">
                  <c:v>3612.2932553291321</c:v>
                </c:pt>
                <c:pt idx="100">
                  <c:v>3658.6927418708801</c:v>
                </c:pt>
                <c:pt idx="101">
                  <c:v>3534.2554156780238</c:v>
                </c:pt>
                <c:pt idx="102">
                  <c:v>3513.158106207848</c:v>
                </c:pt>
                <c:pt idx="103">
                  <c:v>4104.857204914093</c:v>
                </c:pt>
                <c:pt idx="104">
                  <c:v>3607.0194268226619</c:v>
                </c:pt>
                <c:pt idx="105">
                  <c:v>3697.7373006343842</c:v>
                </c:pt>
                <c:pt idx="106">
                  <c:v>4422.2911916971207</c:v>
                </c:pt>
                <c:pt idx="107">
                  <c:v>3902.3402214050288</c:v>
                </c:pt>
                <c:pt idx="108">
                  <c:v>3738.8688778877258</c:v>
                </c:pt>
                <c:pt idx="109">
                  <c:v>4482.4380874633789</c:v>
                </c:pt>
                <c:pt idx="110">
                  <c:v>4470.8193018436432</c:v>
                </c:pt>
                <c:pt idx="111">
                  <c:v>4747.1430718898773</c:v>
                </c:pt>
                <c:pt idx="112">
                  <c:v>4274.6436059474954</c:v>
                </c:pt>
                <c:pt idx="113">
                  <c:v>4161.8029901981354</c:v>
                </c:pt>
                <c:pt idx="114">
                  <c:v>3921.3090665340419</c:v>
                </c:pt>
                <c:pt idx="115">
                  <c:v>4438.1275081634521</c:v>
                </c:pt>
                <c:pt idx="116">
                  <c:v>4214.5241045951843</c:v>
                </c:pt>
                <c:pt idx="117">
                  <c:v>3940.323634147644</c:v>
                </c:pt>
                <c:pt idx="118">
                  <c:v>4128.0520074367523</c:v>
                </c:pt>
                <c:pt idx="119">
                  <c:v>3669.2495179176331</c:v>
                </c:pt>
                <c:pt idx="120">
                  <c:v>3846.443138718605</c:v>
                </c:pt>
                <c:pt idx="121">
                  <c:v>3936.1079864501949</c:v>
                </c:pt>
                <c:pt idx="122">
                  <c:v>3492.068338990211</c:v>
                </c:pt>
                <c:pt idx="123">
                  <c:v>3886.526951789856</c:v>
                </c:pt>
                <c:pt idx="124">
                  <c:v>3835.8949689865108</c:v>
                </c:pt>
                <c:pt idx="125">
                  <c:v>4117.5041885375977</c:v>
                </c:pt>
                <c:pt idx="126">
                  <c:v>4192.3752307891846</c:v>
                </c:pt>
                <c:pt idx="127">
                  <c:v>3598.597003936768</c:v>
                </c:pt>
                <c:pt idx="128">
                  <c:v>4062.6645154952998</c:v>
                </c:pt>
                <c:pt idx="129">
                  <c:v>4196.6025111675262</c:v>
                </c:pt>
                <c:pt idx="130">
                  <c:v>3412.9729933738708</c:v>
                </c:pt>
                <c:pt idx="131">
                  <c:v>4263.0536208152771</c:v>
                </c:pt>
                <c:pt idx="132">
                  <c:v>4154.42016685009</c:v>
                </c:pt>
                <c:pt idx="133">
                  <c:v>3249.493656635284</c:v>
                </c:pt>
                <c:pt idx="134">
                  <c:v>3429.8359966278081</c:v>
                </c:pt>
                <c:pt idx="135">
                  <c:v>3254.7744541168208</c:v>
                </c:pt>
                <c:pt idx="136">
                  <c:v>4159.6785669326782</c:v>
                </c:pt>
                <c:pt idx="137">
                  <c:v>4496.1500909328461</c:v>
                </c:pt>
                <c:pt idx="138">
                  <c:v>4409.6434533596039</c:v>
                </c:pt>
                <c:pt idx="139">
                  <c:v>4258.8233113288879</c:v>
                </c:pt>
                <c:pt idx="140">
                  <c:v>4426.5264394283286</c:v>
                </c:pt>
                <c:pt idx="141">
                  <c:v>3641.831409573555</c:v>
                </c:pt>
                <c:pt idx="142">
                  <c:v>3772.6035423278809</c:v>
                </c:pt>
                <c:pt idx="143">
                  <c:v>4327.383301615715</c:v>
                </c:pt>
                <c:pt idx="144">
                  <c:v>4093.2283079624181</c:v>
                </c:pt>
                <c:pt idx="145">
                  <c:v>3691.415011882782</c:v>
                </c:pt>
                <c:pt idx="146">
                  <c:v>3648.149630427361</c:v>
                </c:pt>
                <c:pt idx="147">
                  <c:v>3270.591112852097</c:v>
                </c:pt>
                <c:pt idx="148">
                  <c:v>3210.463669776917</c:v>
                </c:pt>
                <c:pt idx="149">
                  <c:v>3215.754908919334</c:v>
                </c:pt>
                <c:pt idx="150">
                  <c:v>4105.8933326005936</c:v>
                </c:pt>
                <c:pt idx="151">
                  <c:v>4366.4018082618713</c:v>
                </c:pt>
                <c:pt idx="152">
                  <c:v>3977.224314808846</c:v>
                </c:pt>
                <c:pt idx="153">
                  <c:v>3880.209785342216</c:v>
                </c:pt>
                <c:pt idx="154">
                  <c:v>4583.6791281700134</c:v>
                </c:pt>
                <c:pt idx="155">
                  <c:v>3990.9293804168701</c:v>
                </c:pt>
                <c:pt idx="156">
                  <c:v>3605.9802306890492</c:v>
                </c:pt>
                <c:pt idx="157">
                  <c:v>4080.580864071846</c:v>
                </c:pt>
                <c:pt idx="158">
                  <c:v>3400.315190315247</c:v>
                </c:pt>
                <c:pt idx="159">
                  <c:v>2704.2095804214482</c:v>
                </c:pt>
                <c:pt idx="160">
                  <c:v>3689.2997939586639</c:v>
                </c:pt>
                <c:pt idx="161">
                  <c:v>3817.9605507850652</c:v>
                </c:pt>
                <c:pt idx="162">
                  <c:v>3810.588952422142</c:v>
                </c:pt>
                <c:pt idx="163">
                  <c:v>3483.6308437585831</c:v>
                </c:pt>
                <c:pt idx="164">
                  <c:v>3636.5690765380859</c:v>
                </c:pt>
                <c:pt idx="165">
                  <c:v>4137.5428037643433</c:v>
                </c:pt>
                <c:pt idx="166">
                  <c:v>3783.1683385372162</c:v>
                </c:pt>
                <c:pt idx="167">
                  <c:v>4672.285692691803</c:v>
                </c:pt>
                <c:pt idx="168">
                  <c:v>3384.4914224147801</c:v>
                </c:pt>
                <c:pt idx="169">
                  <c:v>3653.4292411804199</c:v>
                </c:pt>
                <c:pt idx="170">
                  <c:v>4571.0264747142792</c:v>
                </c:pt>
                <c:pt idx="171">
                  <c:v>4000.435565590858</c:v>
                </c:pt>
                <c:pt idx="172">
                  <c:v>3700.8950910568242</c:v>
                </c:pt>
                <c:pt idx="173">
                  <c:v>3746.261856079102</c:v>
                </c:pt>
                <c:pt idx="174">
                  <c:v>4237.7396438121796</c:v>
                </c:pt>
                <c:pt idx="175">
                  <c:v>3847.5026092529301</c:v>
                </c:pt>
                <c:pt idx="176">
                  <c:v>4490.8583598136902</c:v>
                </c:pt>
                <c:pt idx="177">
                  <c:v>3845.3919289112091</c:v>
                </c:pt>
                <c:pt idx="178">
                  <c:v>3904.45577287674</c:v>
                </c:pt>
                <c:pt idx="179">
                  <c:v>4157.588463306427</c:v>
                </c:pt>
                <c:pt idx="180">
                  <c:v>4221.9178800582886</c:v>
                </c:pt>
                <c:pt idx="181">
                  <c:v>4230.3410432338706</c:v>
                </c:pt>
                <c:pt idx="182">
                  <c:v>4762.96875</c:v>
                </c:pt>
                <c:pt idx="183">
                  <c:v>3560.6117191314702</c:v>
                </c:pt>
                <c:pt idx="184">
                  <c:v>3537.4358689784999</c:v>
                </c:pt>
                <c:pt idx="185">
                  <c:v>4077.4204924106598</c:v>
                </c:pt>
                <c:pt idx="186">
                  <c:v>4036.286781430244</c:v>
                </c:pt>
                <c:pt idx="187">
                  <c:v>4081.640163660049</c:v>
                </c:pt>
                <c:pt idx="188">
                  <c:v>4044.729762673378</c:v>
                </c:pt>
                <c:pt idx="189">
                  <c:v>3852.767776370049</c:v>
                </c:pt>
                <c:pt idx="190">
                  <c:v>4490.8629281520844</c:v>
                </c:pt>
                <c:pt idx="191">
                  <c:v>3586.998268961906</c:v>
                </c:pt>
                <c:pt idx="192">
                  <c:v>4019.4004333019261</c:v>
                </c:pt>
                <c:pt idx="193">
                  <c:v>3925.545987606049</c:v>
                </c:pt>
                <c:pt idx="194">
                  <c:v>3642.8745667934422</c:v>
                </c:pt>
                <c:pt idx="195">
                  <c:v>4288.3603444099426</c:v>
                </c:pt>
                <c:pt idx="196">
                  <c:v>3975.1131438016891</c:v>
                </c:pt>
                <c:pt idx="197">
                  <c:v>4214.531726360321</c:v>
                </c:pt>
                <c:pt idx="198">
                  <c:v>3570.128082633018</c:v>
                </c:pt>
                <c:pt idx="199">
                  <c:v>4045.7309484481812</c:v>
                </c:pt>
                <c:pt idx="200">
                  <c:v>4013.0514645576482</c:v>
                </c:pt>
                <c:pt idx="201">
                  <c:v>3485.754007101059</c:v>
                </c:pt>
                <c:pt idx="202">
                  <c:v>4139.6788507699966</c:v>
                </c:pt>
                <c:pt idx="203">
                  <c:v>3610.184703111649</c:v>
                </c:pt>
                <c:pt idx="204">
                  <c:v>3387.6596961021419</c:v>
                </c:pt>
                <c:pt idx="205">
                  <c:v>4006.7963069677348</c:v>
                </c:pt>
                <c:pt idx="206">
                  <c:v>3537.4350693225861</c:v>
                </c:pt>
                <c:pt idx="207">
                  <c:v>3458.3132765293121</c:v>
                </c:pt>
                <c:pt idx="208">
                  <c:v>4372.7254786491394</c:v>
                </c:pt>
                <c:pt idx="209">
                  <c:v>3561.686128616333</c:v>
                </c:pt>
                <c:pt idx="210">
                  <c:v>3460.4234294891362</c:v>
                </c:pt>
                <c:pt idx="211">
                  <c:v>3405.5932511091228</c:v>
                </c:pt>
                <c:pt idx="212">
                  <c:v>3685.0689616203308</c:v>
                </c:pt>
                <c:pt idx="213">
                  <c:v>3885.4867558479309</c:v>
                </c:pt>
                <c:pt idx="214">
                  <c:v>3497.3587713241582</c:v>
                </c:pt>
                <c:pt idx="215">
                  <c:v>3224.176043272018</c:v>
                </c:pt>
                <c:pt idx="216">
                  <c:v>3739.925256729126</c:v>
                </c:pt>
                <c:pt idx="217">
                  <c:v>3476.263751983643</c:v>
                </c:pt>
                <c:pt idx="218">
                  <c:v>3959.3076152801509</c:v>
                </c:pt>
                <c:pt idx="219">
                  <c:v>3577.4995956420898</c:v>
                </c:pt>
                <c:pt idx="220">
                  <c:v>3979.317046880722</c:v>
                </c:pt>
                <c:pt idx="221">
                  <c:v>4082.6870062351231</c:v>
                </c:pt>
                <c:pt idx="222">
                  <c:v>3446.7152438163762</c:v>
                </c:pt>
                <c:pt idx="223">
                  <c:v>3781.0696452856059</c:v>
                </c:pt>
                <c:pt idx="224">
                  <c:v>3636.5777082443242</c:v>
                </c:pt>
                <c:pt idx="225">
                  <c:v>4312.6205996274948</c:v>
                </c:pt>
                <c:pt idx="226">
                  <c:v>3788.440497398376</c:v>
                </c:pt>
                <c:pt idx="227">
                  <c:v>4023.6214429140091</c:v>
                </c:pt>
                <c:pt idx="228">
                  <c:v>3859.1046158075328</c:v>
                </c:pt>
                <c:pt idx="229">
                  <c:v>3882.3200458288188</c:v>
                </c:pt>
                <c:pt idx="230">
                  <c:v>3831.6779551506038</c:v>
                </c:pt>
                <c:pt idx="231">
                  <c:v>3294.8392810821529</c:v>
                </c:pt>
                <c:pt idx="232">
                  <c:v>3408.7507705688481</c:v>
                </c:pt>
                <c:pt idx="233">
                  <c:v>3329.6405342817311</c:v>
                </c:pt>
                <c:pt idx="234">
                  <c:v>4405.4276957511902</c:v>
                </c:pt>
                <c:pt idx="235">
                  <c:v>4120.6705830097198</c:v>
                </c:pt>
                <c:pt idx="236">
                  <c:v>3474.1374835968022</c:v>
                </c:pt>
                <c:pt idx="237">
                  <c:v>4486.6512744426727</c:v>
                </c:pt>
                <c:pt idx="238">
                  <c:v>3976.1754703521729</c:v>
                </c:pt>
                <c:pt idx="239">
                  <c:v>3405.58978676796</c:v>
                </c:pt>
                <c:pt idx="240">
                  <c:v>4298.903820514679</c:v>
                </c:pt>
                <c:pt idx="241">
                  <c:v>4205.0476176738739</c:v>
                </c:pt>
                <c:pt idx="242">
                  <c:v>4102.7274191379547</c:v>
                </c:pt>
                <c:pt idx="243">
                  <c:v>3752.584911346436</c:v>
                </c:pt>
                <c:pt idx="244">
                  <c:v>3862.269553899765</c:v>
                </c:pt>
                <c:pt idx="245">
                  <c:v>4305.2329151630402</c:v>
                </c:pt>
                <c:pt idx="246">
                  <c:v>4082.6962354183202</c:v>
                </c:pt>
                <c:pt idx="247">
                  <c:v>3915.0030975341801</c:v>
                </c:pt>
                <c:pt idx="248">
                  <c:v>3499.4622223377228</c:v>
                </c:pt>
                <c:pt idx="249">
                  <c:v>3851.7130904197688</c:v>
                </c:pt>
                <c:pt idx="250">
                  <c:v>3577.4975738525391</c:v>
                </c:pt>
                <c:pt idx="251">
                  <c:v>4188.2327026128769</c:v>
                </c:pt>
                <c:pt idx="252">
                  <c:v>3636.519341468811</c:v>
                </c:pt>
                <c:pt idx="253">
                  <c:v>3853.7980692386632</c:v>
                </c:pt>
                <c:pt idx="254">
                  <c:v>3893.9432201385498</c:v>
                </c:pt>
                <c:pt idx="255">
                  <c:v>3863.3216224908829</c:v>
                </c:pt>
                <c:pt idx="256">
                  <c:v>4122.7627197504044</c:v>
                </c:pt>
                <c:pt idx="257">
                  <c:v>3671.2795629501338</c:v>
                </c:pt>
                <c:pt idx="258">
                  <c:v>4311.5639619827271</c:v>
                </c:pt>
                <c:pt idx="259">
                  <c:v>3481.5257985591888</c:v>
                </c:pt>
                <c:pt idx="260">
                  <c:v>4140.7171654701233</c:v>
                </c:pt>
                <c:pt idx="261">
                  <c:v>3966.686861038208</c:v>
                </c:pt>
                <c:pt idx="262">
                  <c:v>4245.1133489608756</c:v>
                </c:pt>
                <c:pt idx="263">
                  <c:v>3520.538120746613</c:v>
                </c:pt>
                <c:pt idx="264">
                  <c:v>3246.3321611881261</c:v>
                </c:pt>
                <c:pt idx="265">
                  <c:v>3693.54484796524</c:v>
                </c:pt>
                <c:pt idx="266">
                  <c:v>3769.4343786239619</c:v>
                </c:pt>
                <c:pt idx="267">
                  <c:v>5016.0824108123779</c:v>
                </c:pt>
                <c:pt idx="268">
                  <c:v>4407.6162797212601</c:v>
                </c:pt>
                <c:pt idx="269">
                  <c:v>3893.9542231559749</c:v>
                </c:pt>
                <c:pt idx="270">
                  <c:v>4274.6692131757736</c:v>
                </c:pt>
                <c:pt idx="271">
                  <c:v>3650.265598416328</c:v>
                </c:pt>
                <c:pt idx="272">
                  <c:v>3787.3725385665889</c:v>
                </c:pt>
                <c:pt idx="273">
                  <c:v>3901.2423212528229</c:v>
                </c:pt>
                <c:pt idx="274">
                  <c:v>3991.942554712296</c:v>
                </c:pt>
                <c:pt idx="275">
                  <c:v>3954.014946103096</c:v>
                </c:pt>
                <c:pt idx="276">
                  <c:v>3651.3239979743962</c:v>
                </c:pt>
                <c:pt idx="277">
                  <c:v>4729.1989722251892</c:v>
                </c:pt>
                <c:pt idx="278">
                  <c:v>3969.8379168510442</c:v>
                </c:pt>
                <c:pt idx="279">
                  <c:v>3817.9635715484619</c:v>
                </c:pt>
                <c:pt idx="280">
                  <c:v>3449.8890514373779</c:v>
                </c:pt>
                <c:pt idx="281">
                  <c:v>4561.5203440189362</c:v>
                </c:pt>
                <c:pt idx="282">
                  <c:v>3906.55675983429</c:v>
                </c:pt>
                <c:pt idx="283">
                  <c:v>3885.4705066680908</c:v>
                </c:pt>
                <c:pt idx="284">
                  <c:v>3872.819066047668</c:v>
                </c:pt>
                <c:pt idx="285">
                  <c:v>3704.0641746521001</c:v>
                </c:pt>
                <c:pt idx="286">
                  <c:v>3368.6878666877751</c:v>
                </c:pt>
                <c:pt idx="287">
                  <c:v>3503.6655387878418</c:v>
                </c:pt>
                <c:pt idx="288">
                  <c:v>4462.3848299980164</c:v>
                </c:pt>
                <c:pt idx="289">
                  <c:v>4740.8524632453918</c:v>
                </c:pt>
                <c:pt idx="290">
                  <c:v>4040.5598752498631</c:v>
                </c:pt>
                <c:pt idx="291">
                  <c:v>4220.8541271686554</c:v>
                </c:pt>
                <c:pt idx="292">
                  <c:v>3663.974435806274</c:v>
                </c:pt>
                <c:pt idx="293">
                  <c:v>4567.8567254543304</c:v>
                </c:pt>
                <c:pt idx="294">
                  <c:v>3607.0385885238652</c:v>
                </c:pt>
                <c:pt idx="295">
                  <c:v>3674.5416331291199</c:v>
                </c:pt>
                <c:pt idx="296">
                  <c:v>3874.918371200562</c:v>
                </c:pt>
                <c:pt idx="297">
                  <c:v>4061.6180891990662</c:v>
                </c:pt>
                <c:pt idx="298">
                  <c:v>3454.100781679153</c:v>
                </c:pt>
                <c:pt idx="299">
                  <c:v>4365.3456416130066</c:v>
                </c:pt>
                <c:pt idx="300">
                  <c:v>3709.3267138004298</c:v>
                </c:pt>
                <c:pt idx="301">
                  <c:v>3848.5412026643749</c:v>
                </c:pt>
                <c:pt idx="302">
                  <c:v>4202.9192364215851</c:v>
                </c:pt>
                <c:pt idx="303">
                  <c:v>3096.5719499588008</c:v>
                </c:pt>
                <c:pt idx="304">
                  <c:v>3872.807684898376</c:v>
                </c:pt>
                <c:pt idx="305">
                  <c:v>3948.7513389587398</c:v>
                </c:pt>
                <c:pt idx="306">
                  <c:v>4103.7918455600739</c:v>
                </c:pt>
                <c:pt idx="307">
                  <c:v>3869.653248667717</c:v>
                </c:pt>
                <c:pt idx="308">
                  <c:v>4037.330060005188</c:v>
                </c:pt>
                <c:pt idx="309">
                  <c:v>3926.5917985439301</c:v>
                </c:pt>
                <c:pt idx="310">
                  <c:v>3563.7822147607799</c:v>
                </c:pt>
                <c:pt idx="311">
                  <c:v>3569.070164680481</c:v>
                </c:pt>
                <c:pt idx="312">
                  <c:v>3442.489883422852</c:v>
                </c:pt>
                <c:pt idx="313">
                  <c:v>4377.9919776916504</c:v>
                </c:pt>
                <c:pt idx="314">
                  <c:v>3929.7816152572632</c:v>
                </c:pt>
                <c:pt idx="315">
                  <c:v>3994.0880191326141</c:v>
                </c:pt>
                <c:pt idx="316">
                  <c:v>4107.9994547367096</c:v>
                </c:pt>
                <c:pt idx="317">
                  <c:v>3776.8568550348282</c:v>
                </c:pt>
                <c:pt idx="318">
                  <c:v>4418.0345026254654</c:v>
                </c:pt>
                <c:pt idx="319">
                  <c:v>3548.9761030673981</c:v>
                </c:pt>
                <c:pt idx="320">
                  <c:v>3399.263959884644</c:v>
                </c:pt>
                <c:pt idx="321">
                  <c:v>3310.6558301448822</c:v>
                </c:pt>
                <c:pt idx="322">
                  <c:v>3178.833514451981</c:v>
                </c:pt>
                <c:pt idx="323">
                  <c:v>3988.825419902802</c:v>
                </c:pt>
                <c:pt idx="324">
                  <c:v>3296.9501438140869</c:v>
                </c:pt>
                <c:pt idx="325">
                  <c:v>3785.279855132103</c:v>
                </c:pt>
                <c:pt idx="326">
                  <c:v>3750.484858512878</c:v>
                </c:pt>
                <c:pt idx="327">
                  <c:v>4199.7566058635712</c:v>
                </c:pt>
                <c:pt idx="328">
                  <c:v>3384.4929525852199</c:v>
                </c:pt>
                <c:pt idx="329">
                  <c:v>3100.7896614074712</c:v>
                </c:pt>
                <c:pt idx="330">
                  <c:v>3803.1966769695282</c:v>
                </c:pt>
                <c:pt idx="331">
                  <c:v>4080.5822477340698</c:v>
                </c:pt>
                <c:pt idx="332">
                  <c:v>3910.782576084137</c:v>
                </c:pt>
                <c:pt idx="333">
                  <c:v>4870.5353143215179</c:v>
                </c:pt>
                <c:pt idx="334">
                  <c:v>4158.6445635557166</c:v>
                </c:pt>
                <c:pt idx="335">
                  <c:v>3349.6867427825928</c:v>
                </c:pt>
                <c:pt idx="336">
                  <c:v>4166.0269260406494</c:v>
                </c:pt>
                <c:pt idx="337">
                  <c:v>4148.0770293474197</c:v>
                </c:pt>
                <c:pt idx="338">
                  <c:v>3634.453125</c:v>
                </c:pt>
                <c:pt idx="339">
                  <c:v>4494.0275011062622</c:v>
                </c:pt>
                <c:pt idx="340">
                  <c:v>4715.501416683197</c:v>
                </c:pt>
                <c:pt idx="341">
                  <c:v>4605.8276007175446</c:v>
                </c:pt>
                <c:pt idx="342">
                  <c:v>3417.1871137619019</c:v>
                </c:pt>
                <c:pt idx="343">
                  <c:v>3527.920914888382</c:v>
                </c:pt>
                <c:pt idx="344">
                  <c:v>4100.6263904571533</c:v>
                </c:pt>
                <c:pt idx="345">
                  <c:v>4123.8374471664429</c:v>
                </c:pt>
                <c:pt idx="346">
                  <c:v>3761.0254023075099</c:v>
                </c:pt>
                <c:pt idx="347">
                  <c:v>3258.9902687072749</c:v>
                </c:pt>
                <c:pt idx="348">
                  <c:v>3693.5122852325439</c:v>
                </c:pt>
                <c:pt idx="349">
                  <c:v>3796.8870162963872</c:v>
                </c:pt>
                <c:pt idx="350">
                  <c:v>3905.4941281080251</c:v>
                </c:pt>
                <c:pt idx="351">
                  <c:v>3939.2595934867859</c:v>
                </c:pt>
                <c:pt idx="352">
                  <c:v>3848.552077531815</c:v>
                </c:pt>
                <c:pt idx="353">
                  <c:v>3894.9626984596248</c:v>
                </c:pt>
                <c:pt idx="354">
                  <c:v>3699.8483500480652</c:v>
                </c:pt>
                <c:pt idx="355">
                  <c:v>4158.646913766861</c:v>
                </c:pt>
                <c:pt idx="356">
                  <c:v>4138.6077833175659</c:v>
                </c:pt>
                <c:pt idx="357">
                  <c:v>4023.6291742324829</c:v>
                </c:pt>
                <c:pt idx="358">
                  <c:v>3928.7153780460362</c:v>
                </c:pt>
                <c:pt idx="359">
                  <c:v>3850.6688500642781</c:v>
                </c:pt>
                <c:pt idx="360">
                  <c:v>3608.074518680573</c:v>
                </c:pt>
                <c:pt idx="361">
                  <c:v>3695.6195697784419</c:v>
                </c:pt>
                <c:pt idx="362">
                  <c:v>4027.863854527473</c:v>
                </c:pt>
                <c:pt idx="363">
                  <c:v>3804.2591024637218</c:v>
                </c:pt>
                <c:pt idx="364">
                  <c:v>3647.1027793884282</c:v>
                </c:pt>
                <c:pt idx="365">
                  <c:v>3438.2695913314819</c:v>
                </c:pt>
                <c:pt idx="366">
                  <c:v>4509.8519058227539</c:v>
                </c:pt>
                <c:pt idx="367">
                  <c:v>4553.0612354278564</c:v>
                </c:pt>
                <c:pt idx="368">
                  <c:v>3681.8924221992488</c:v>
                </c:pt>
                <c:pt idx="369">
                  <c:v>3427.7111291885381</c:v>
                </c:pt>
                <c:pt idx="370">
                  <c:v>4657.4668350219727</c:v>
                </c:pt>
                <c:pt idx="371">
                  <c:v>4812.4705245494843</c:v>
                </c:pt>
                <c:pt idx="372">
                  <c:v>3824.2960104942322</c:v>
                </c:pt>
                <c:pt idx="373">
                  <c:v>3790.5258815288539</c:v>
                </c:pt>
                <c:pt idx="374">
                  <c:v>3161.9295372962952</c:v>
                </c:pt>
                <c:pt idx="375">
                  <c:v>3687.1862497329712</c:v>
                </c:pt>
                <c:pt idx="376">
                  <c:v>4575.2364435195923</c:v>
                </c:pt>
                <c:pt idx="377">
                  <c:v>4160.7290196418762</c:v>
                </c:pt>
                <c:pt idx="378">
                  <c:v>3960.4173642396931</c:v>
                </c:pt>
                <c:pt idx="379">
                  <c:v>3902.298760414124</c:v>
                </c:pt>
                <c:pt idx="380">
                  <c:v>4785.1258411407471</c:v>
                </c:pt>
                <c:pt idx="381">
                  <c:v>3504.7293354272838</c:v>
                </c:pt>
                <c:pt idx="382">
                  <c:v>3703.0195317268372</c:v>
                </c:pt>
                <c:pt idx="383">
                  <c:v>4019.4181512594218</c:v>
                </c:pt>
                <c:pt idx="384">
                  <c:v>4114.3396577835083</c:v>
                </c:pt>
                <c:pt idx="385">
                  <c:v>3898.1148662567139</c:v>
                </c:pt>
                <c:pt idx="386">
                  <c:v>5360.9014258384695</c:v>
                </c:pt>
                <c:pt idx="387">
                  <c:v>3310.671546459198</c:v>
                </c:pt>
                <c:pt idx="388">
                  <c:v>3792.6541066169739</c:v>
                </c:pt>
                <c:pt idx="389">
                  <c:v>4277.8037967681876</c:v>
                </c:pt>
                <c:pt idx="390">
                  <c:v>3556.4058480262761</c:v>
                </c:pt>
                <c:pt idx="391">
                  <c:v>3352.8470149040222</c:v>
                </c:pt>
                <c:pt idx="392">
                  <c:v>3753.630691170692</c:v>
                </c:pt>
                <c:pt idx="393">
                  <c:v>3659.7689342498779</c:v>
                </c:pt>
                <c:pt idx="394">
                  <c:v>3678.767463684082</c:v>
                </c:pt>
                <c:pt idx="395">
                  <c:v>4101.6857143640518</c:v>
                </c:pt>
                <c:pt idx="396">
                  <c:v>3491.0345649719238</c:v>
                </c:pt>
                <c:pt idx="397">
                  <c:v>4342.1621794700623</c:v>
                </c:pt>
                <c:pt idx="398">
                  <c:v>4076.3635015487671</c:v>
                </c:pt>
                <c:pt idx="399">
                  <c:v>3330.712913036346</c:v>
                </c:pt>
                <c:pt idx="400">
                  <c:v>3291.6748508214951</c:v>
                </c:pt>
                <c:pt idx="401">
                  <c:v>4288.3792479038239</c:v>
                </c:pt>
                <c:pt idx="402">
                  <c:v>3232.6153606176381</c:v>
                </c:pt>
                <c:pt idx="403">
                  <c:v>3376.041713476181</c:v>
                </c:pt>
                <c:pt idx="404">
                  <c:v>3538.4685635566711</c:v>
                </c:pt>
                <c:pt idx="405">
                  <c:v>3082.835533857346</c:v>
                </c:pt>
                <c:pt idx="406">
                  <c:v>3556.3893671035771</c:v>
                </c:pt>
                <c:pt idx="407">
                  <c:v>4045.8141746521001</c:v>
                </c:pt>
                <c:pt idx="408">
                  <c:v>4036.294993281364</c:v>
                </c:pt>
                <c:pt idx="409">
                  <c:v>3347.5773682594299</c:v>
                </c:pt>
                <c:pt idx="410">
                  <c:v>3617.5863027572632</c:v>
                </c:pt>
                <c:pt idx="411">
                  <c:v>4826.2696380615234</c:v>
                </c:pt>
                <c:pt idx="412">
                  <c:v>5025.6137710809708</c:v>
                </c:pt>
                <c:pt idx="413">
                  <c:v>4433.8451089859009</c:v>
                </c:pt>
                <c:pt idx="414">
                  <c:v>4041.5460548400879</c:v>
                </c:pt>
                <c:pt idx="415">
                  <c:v>3424.5656676292419</c:v>
                </c:pt>
                <c:pt idx="416">
                  <c:v>3835.9426610469818</c:v>
                </c:pt>
                <c:pt idx="417">
                  <c:v>3308.5064467191701</c:v>
                </c:pt>
                <c:pt idx="418">
                  <c:v>4403.3028930425644</c:v>
                </c:pt>
                <c:pt idx="419">
                  <c:v>4040.503702282906</c:v>
                </c:pt>
                <c:pt idx="420">
                  <c:v>3835.8975703716278</c:v>
                </c:pt>
                <c:pt idx="421">
                  <c:v>3956.139072656631</c:v>
                </c:pt>
                <c:pt idx="422">
                  <c:v>3495.2308194637299</c:v>
                </c:pt>
                <c:pt idx="423">
                  <c:v>5275.530775308609</c:v>
                </c:pt>
                <c:pt idx="424">
                  <c:v>4056.332251310349</c:v>
                </c:pt>
                <c:pt idx="425">
                  <c:v>3266.369402647018</c:v>
                </c:pt>
                <c:pt idx="426">
                  <c:v>2886.679361224174</c:v>
                </c:pt>
                <c:pt idx="427">
                  <c:v>4344.256339430809</c:v>
                </c:pt>
                <c:pt idx="428">
                  <c:v>3967.723611831665</c:v>
                </c:pt>
                <c:pt idx="429">
                  <c:v>3797.93226313591</c:v>
                </c:pt>
                <c:pt idx="430">
                  <c:v>3265.3184051513672</c:v>
                </c:pt>
                <c:pt idx="431">
                  <c:v>3595.4455364942551</c:v>
                </c:pt>
                <c:pt idx="432">
                  <c:v>3732.5386406183238</c:v>
                </c:pt>
                <c:pt idx="433">
                  <c:v>4077.431553125381</c:v>
                </c:pt>
                <c:pt idx="434">
                  <c:v>4458.1640625</c:v>
                </c:pt>
                <c:pt idx="435">
                  <c:v>3552.1891059875488</c:v>
                </c:pt>
                <c:pt idx="436">
                  <c:v>3119.7529306411739</c:v>
                </c:pt>
                <c:pt idx="437">
                  <c:v>3845.2152442932129</c:v>
                </c:pt>
                <c:pt idx="438">
                  <c:v>3562.736388444901</c:v>
                </c:pt>
                <c:pt idx="439">
                  <c:v>3347.5917463302608</c:v>
                </c:pt>
                <c:pt idx="440">
                  <c:v>4160.7341927289963</c:v>
                </c:pt>
                <c:pt idx="441">
                  <c:v>4164.9665865898132</c:v>
                </c:pt>
                <c:pt idx="442">
                  <c:v>3989.8828125</c:v>
                </c:pt>
                <c:pt idx="443">
                  <c:v>4216.6391952037811</c:v>
                </c:pt>
                <c:pt idx="444">
                  <c:v>4382.2230952978134</c:v>
                </c:pt>
                <c:pt idx="445">
                  <c:v>3129.2567514181142</c:v>
                </c:pt>
                <c:pt idx="446">
                  <c:v>4241.9512071609497</c:v>
                </c:pt>
                <c:pt idx="447">
                  <c:v>3958.2377135753632</c:v>
                </c:pt>
                <c:pt idx="448">
                  <c:v>3583.8212387561798</c:v>
                </c:pt>
                <c:pt idx="449">
                  <c:v>4002.5336337089539</c:v>
                </c:pt>
                <c:pt idx="450">
                  <c:v>3556.4042401313782</c:v>
                </c:pt>
                <c:pt idx="451">
                  <c:v>3197.816837310791</c:v>
                </c:pt>
                <c:pt idx="452">
                  <c:v>2979.4851154088969</c:v>
                </c:pt>
                <c:pt idx="453">
                  <c:v>3519.4949721097951</c:v>
                </c:pt>
                <c:pt idx="454">
                  <c:v>4747.2074592113486</c:v>
                </c:pt>
                <c:pt idx="455">
                  <c:v>3310.6625657081599</c:v>
                </c:pt>
                <c:pt idx="456">
                  <c:v>4272.5294041633606</c:v>
                </c:pt>
                <c:pt idx="457">
                  <c:v>3976.1768186092381</c:v>
                </c:pt>
                <c:pt idx="458">
                  <c:v>4236.6753777265549</c:v>
                </c:pt>
                <c:pt idx="459">
                  <c:v>3607.024319171906</c:v>
                </c:pt>
                <c:pt idx="460">
                  <c:v>3250.531076669693</c:v>
                </c:pt>
                <c:pt idx="461">
                  <c:v>4524.6017038822174</c:v>
                </c:pt>
                <c:pt idx="462">
                  <c:v>3183.0580279827118</c:v>
                </c:pt>
                <c:pt idx="463">
                  <c:v>5031.908943772316</c:v>
                </c:pt>
                <c:pt idx="464">
                  <c:v>4462.3888649940491</c:v>
                </c:pt>
                <c:pt idx="465">
                  <c:v>3987.7716345787048</c:v>
                </c:pt>
                <c:pt idx="466">
                  <c:v>4002.5336337089539</c:v>
                </c:pt>
                <c:pt idx="467">
                  <c:v>3327.545080184937</c:v>
                </c:pt>
                <c:pt idx="468">
                  <c:v>3560.6306343078609</c:v>
                </c:pt>
                <c:pt idx="469">
                  <c:v>3297.9966294765468</c:v>
                </c:pt>
                <c:pt idx="470">
                  <c:v>3738.8684552907939</c:v>
                </c:pt>
                <c:pt idx="471">
                  <c:v>4185.0061492919922</c:v>
                </c:pt>
                <c:pt idx="472">
                  <c:v>3351.790055751801</c:v>
                </c:pt>
                <c:pt idx="473">
                  <c:v>3320.158501625061</c:v>
                </c:pt>
                <c:pt idx="474">
                  <c:v>3581.7195596694951</c:v>
                </c:pt>
                <c:pt idx="475">
                  <c:v>3349.6829566955571</c:v>
                </c:pt>
                <c:pt idx="476">
                  <c:v>3748.308958292007</c:v>
                </c:pt>
                <c:pt idx="477">
                  <c:v>3771.5612211227422</c:v>
                </c:pt>
                <c:pt idx="478">
                  <c:v>3507.885867118835</c:v>
                </c:pt>
                <c:pt idx="479">
                  <c:v>3969.812789440155</c:v>
                </c:pt>
                <c:pt idx="480">
                  <c:v>3371.8885309696202</c:v>
                </c:pt>
                <c:pt idx="481">
                  <c:v>5160.6057693958282</c:v>
                </c:pt>
                <c:pt idx="482">
                  <c:v>3862.2686808109279</c:v>
                </c:pt>
                <c:pt idx="483">
                  <c:v>3517.3681026697159</c:v>
                </c:pt>
                <c:pt idx="484">
                  <c:v>3938.1977834701538</c:v>
                </c:pt>
                <c:pt idx="485">
                  <c:v>4659.6056883335114</c:v>
                </c:pt>
                <c:pt idx="486">
                  <c:v>3928.7109375</c:v>
                </c:pt>
                <c:pt idx="487">
                  <c:v>2954.1710059642792</c:v>
                </c:pt>
                <c:pt idx="488">
                  <c:v>4229.2887485027313</c:v>
                </c:pt>
                <c:pt idx="489">
                  <c:v>4073.2187781333919</c:v>
                </c:pt>
                <c:pt idx="490">
                  <c:v>2942.5711405277252</c:v>
                </c:pt>
                <c:pt idx="491">
                  <c:v>4061.5891674756999</c:v>
                </c:pt>
                <c:pt idx="492">
                  <c:v>3841.166665077209</c:v>
                </c:pt>
                <c:pt idx="493">
                  <c:v>4162.8388584852219</c:v>
                </c:pt>
                <c:pt idx="494">
                  <c:v>3580.69684445858</c:v>
                </c:pt>
                <c:pt idx="495">
                  <c:v>3801.0946092605591</c:v>
                </c:pt>
                <c:pt idx="496">
                  <c:v>3896.0125424861908</c:v>
                </c:pt>
                <c:pt idx="497">
                  <c:v>3917.1253137588501</c:v>
                </c:pt>
                <c:pt idx="498">
                  <c:v>3528.975599765778</c:v>
                </c:pt>
                <c:pt idx="499">
                  <c:v>4174.4540686607361</c:v>
                </c:pt>
                <c:pt idx="500">
                  <c:v>4532.0244587659836</c:v>
                </c:pt>
                <c:pt idx="501">
                  <c:v>3080.748455286026</c:v>
                </c:pt>
                <c:pt idx="502">
                  <c:v>3803.1579887866969</c:v>
                </c:pt>
                <c:pt idx="503">
                  <c:v>3918.1308478116989</c:v>
                </c:pt>
                <c:pt idx="504">
                  <c:v>3835.8906333446498</c:v>
                </c:pt>
                <c:pt idx="505">
                  <c:v>3270.580392479897</c:v>
                </c:pt>
                <c:pt idx="506">
                  <c:v>3347.5686657428741</c:v>
                </c:pt>
                <c:pt idx="507">
                  <c:v>4401.1999933719644</c:v>
                </c:pt>
                <c:pt idx="508">
                  <c:v>3641.8458166122441</c:v>
                </c:pt>
                <c:pt idx="509">
                  <c:v>4002.525942921638</c:v>
                </c:pt>
                <c:pt idx="510">
                  <c:v>5103.6155068874359</c:v>
                </c:pt>
                <c:pt idx="511">
                  <c:v>4010.9860829114909</c:v>
                </c:pt>
                <c:pt idx="512">
                  <c:v>4691.2621955871582</c:v>
                </c:pt>
                <c:pt idx="513">
                  <c:v>4623.7374572753906</c:v>
                </c:pt>
                <c:pt idx="514">
                  <c:v>3985.658656597137</c:v>
                </c:pt>
                <c:pt idx="515">
                  <c:v>3731.486905574799</c:v>
                </c:pt>
                <c:pt idx="516">
                  <c:v>4151.2537536621094</c:v>
                </c:pt>
                <c:pt idx="517">
                  <c:v>3627.0629332065578</c:v>
                </c:pt>
                <c:pt idx="518">
                  <c:v>4154.4206364154816</c:v>
                </c:pt>
                <c:pt idx="519">
                  <c:v>3816.9088854789729</c:v>
                </c:pt>
                <c:pt idx="520">
                  <c:v>4078.4710307121281</c:v>
                </c:pt>
                <c:pt idx="521">
                  <c:v>3487.8302743434911</c:v>
                </c:pt>
                <c:pt idx="522">
                  <c:v>3260.033166885376</c:v>
                </c:pt>
                <c:pt idx="523">
                  <c:v>4506.6649154424667</c:v>
                </c:pt>
                <c:pt idx="524">
                  <c:v>3749.4034677743912</c:v>
                </c:pt>
                <c:pt idx="525">
                  <c:v>4492.9545307159424</c:v>
                </c:pt>
                <c:pt idx="526">
                  <c:v>4042.6016519069672</c:v>
                </c:pt>
                <c:pt idx="527">
                  <c:v>3395.0402137041092</c:v>
                </c:pt>
                <c:pt idx="528">
                  <c:v>3979.3431339263921</c:v>
                </c:pt>
                <c:pt idx="529">
                  <c:v>3056.469865322113</c:v>
                </c:pt>
                <c:pt idx="530">
                  <c:v>4504.5723490715027</c:v>
                </c:pt>
                <c:pt idx="531">
                  <c:v>4074.2430763244629</c:v>
                </c:pt>
                <c:pt idx="532">
                  <c:v>4044.7379916906361</c:v>
                </c:pt>
                <c:pt idx="533">
                  <c:v>4134.3848133087158</c:v>
                </c:pt>
                <c:pt idx="534">
                  <c:v>4013.0950093269348</c:v>
                </c:pt>
                <c:pt idx="535">
                  <c:v>4484.5358119010934</c:v>
                </c:pt>
                <c:pt idx="536">
                  <c:v>4449.7034270763397</c:v>
                </c:pt>
                <c:pt idx="537">
                  <c:v>3566.9704611301422</c:v>
                </c:pt>
                <c:pt idx="538">
                  <c:v>4351.6435761451721</c:v>
                </c:pt>
                <c:pt idx="539">
                  <c:v>3978.2718071937561</c:v>
                </c:pt>
                <c:pt idx="540">
                  <c:v>4234.5698338747025</c:v>
                </c:pt>
                <c:pt idx="541">
                  <c:v>4313.6728501319894</c:v>
                </c:pt>
                <c:pt idx="542">
                  <c:v>4276.7471778392792</c:v>
                </c:pt>
                <c:pt idx="543">
                  <c:v>4488.3816859722137</c:v>
                </c:pt>
                <c:pt idx="544">
                  <c:v>3884.4281120300288</c:v>
                </c:pt>
                <c:pt idx="545">
                  <c:v>4615.305196762085</c:v>
                </c:pt>
                <c:pt idx="546">
                  <c:v>3215.72510445118</c:v>
                </c:pt>
                <c:pt idx="547">
                  <c:v>4065.805606842041</c:v>
                </c:pt>
                <c:pt idx="548">
                  <c:v>3943.4828026294708</c:v>
                </c:pt>
                <c:pt idx="549">
                  <c:v>4113.2970571517944</c:v>
                </c:pt>
                <c:pt idx="550">
                  <c:v>4086.9089812040329</c:v>
                </c:pt>
                <c:pt idx="551">
                  <c:v>4240.8807018995294</c:v>
                </c:pt>
                <c:pt idx="552">
                  <c:v>4084.8139214515691</c:v>
                </c:pt>
                <c:pt idx="553">
                  <c:v>4759.8122193813324</c:v>
                </c:pt>
                <c:pt idx="554">
                  <c:v>3917.100962877274</c:v>
                </c:pt>
                <c:pt idx="555">
                  <c:v>3656.609415173531</c:v>
                </c:pt>
                <c:pt idx="556">
                  <c:v>3338.0851829051971</c:v>
                </c:pt>
                <c:pt idx="557">
                  <c:v>3907.021079063416</c:v>
                </c:pt>
                <c:pt idx="558">
                  <c:v>4337.2909116745004</c:v>
                </c:pt>
                <c:pt idx="559">
                  <c:v>4519.3195915222168</c:v>
                </c:pt>
                <c:pt idx="560">
                  <c:v>3327.5431996583939</c:v>
                </c:pt>
                <c:pt idx="561">
                  <c:v>3591.2227088212971</c:v>
                </c:pt>
                <c:pt idx="562">
                  <c:v>3668.2027103900909</c:v>
                </c:pt>
                <c:pt idx="563">
                  <c:v>4159.6931419372559</c:v>
                </c:pt>
                <c:pt idx="564">
                  <c:v>4255.6722396612167</c:v>
                </c:pt>
                <c:pt idx="565">
                  <c:v>4344.2715611457816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BE-43AA-A17A-B2DD123456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5450"/>
          <c:min val="2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err="1"/>
              <a:t>RightAmygdala</a:t>
            </a:r>
            <a:r>
              <a:rPr lang="en-US" altLang="zh-TW" dirty="0"/>
              <a:t>(-0.28)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(2)'!$Z$1</c:f>
              <c:strCache>
                <c:ptCount val="1"/>
                <c:pt idx="0">
                  <c:v>RightAmygdala(-0.11)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(2)'!$Z$2:$Z$567</c:f>
              <c:numCache>
                <c:formatCode>General</c:formatCode>
                <c:ptCount val="566"/>
                <c:pt idx="0">
                  <c:v>1392.184038162231</c:v>
                </c:pt>
                <c:pt idx="1">
                  <c:v>1860.474217414856</c:v>
                </c:pt>
                <c:pt idx="2">
                  <c:v>1483.9443061351781</c:v>
                </c:pt>
                <c:pt idx="3">
                  <c:v>1450.1954764127729</c:v>
                </c:pt>
                <c:pt idx="4">
                  <c:v>1662.192008972168</c:v>
                </c:pt>
                <c:pt idx="5">
                  <c:v>1423.8263547420499</c:v>
                </c:pt>
                <c:pt idx="6">
                  <c:v>1468.1268253326421</c:v>
                </c:pt>
                <c:pt idx="7">
                  <c:v>1609.4580366611481</c:v>
                </c:pt>
                <c:pt idx="8">
                  <c:v>1854.143768548965</c:v>
                </c:pt>
                <c:pt idx="9">
                  <c:v>1688.5497252941129</c:v>
                </c:pt>
                <c:pt idx="10">
                  <c:v>1704.3721103668211</c:v>
                </c:pt>
                <c:pt idx="11">
                  <c:v>1473.39710521698</c:v>
                </c:pt>
                <c:pt idx="12">
                  <c:v>1511.3663333654399</c:v>
                </c:pt>
                <c:pt idx="13">
                  <c:v>1450.19006729126</c:v>
                </c:pt>
                <c:pt idx="14">
                  <c:v>1257.192615509033</c:v>
                </c:pt>
                <c:pt idx="15">
                  <c:v>1610.5050820112231</c:v>
                </c:pt>
                <c:pt idx="16">
                  <c:v>1371.093904972076</c:v>
                </c:pt>
                <c:pt idx="17">
                  <c:v>1285.6607202291491</c:v>
                </c:pt>
                <c:pt idx="18">
                  <c:v>1781.374033212662</c:v>
                </c:pt>
                <c:pt idx="19">
                  <c:v>1733.9035062789919</c:v>
                </c:pt>
                <c:pt idx="20">
                  <c:v>1621.056702971458</c:v>
                </c:pt>
                <c:pt idx="21">
                  <c:v>1559.8771705627439</c:v>
                </c:pt>
                <c:pt idx="22">
                  <c:v>1550.4067468643191</c:v>
                </c:pt>
                <c:pt idx="23">
                  <c:v>1683.2848649024961</c:v>
                </c:pt>
                <c:pt idx="24">
                  <c:v>1445.9741109609599</c:v>
                </c:pt>
                <c:pt idx="25">
                  <c:v>1384.804217934608</c:v>
                </c:pt>
                <c:pt idx="26">
                  <c:v>1498.7104293107991</c:v>
                </c:pt>
                <c:pt idx="27">
                  <c:v>1423.829251527786</c:v>
                </c:pt>
                <c:pt idx="28">
                  <c:v>1533.5126783847811</c:v>
                </c:pt>
                <c:pt idx="29">
                  <c:v>1380.5853133201599</c:v>
                </c:pt>
                <c:pt idx="30">
                  <c:v>1457.582078933716</c:v>
                </c:pt>
                <c:pt idx="31">
                  <c:v>1508.2027840614321</c:v>
                </c:pt>
                <c:pt idx="32">
                  <c:v>1633.7094602584839</c:v>
                </c:pt>
                <c:pt idx="33">
                  <c:v>1294.104487895966</c:v>
                </c:pt>
                <c:pt idx="34">
                  <c:v>1787.6932919025419</c:v>
                </c:pt>
                <c:pt idx="35">
                  <c:v>1762.382214903831</c:v>
                </c:pt>
                <c:pt idx="36">
                  <c:v>1655.859375</c:v>
                </c:pt>
                <c:pt idx="37">
                  <c:v>1540.8940833806989</c:v>
                </c:pt>
                <c:pt idx="38">
                  <c:v>1617.891905069351</c:v>
                </c:pt>
                <c:pt idx="39">
                  <c:v>1496.5990251302719</c:v>
                </c:pt>
                <c:pt idx="40">
                  <c:v>1387.9696912765501</c:v>
                </c:pt>
                <c:pt idx="41">
                  <c:v>1486.0535117387769</c:v>
                </c:pt>
                <c:pt idx="42">
                  <c:v>1757.1109638214109</c:v>
                </c:pt>
                <c:pt idx="43">
                  <c:v>1378.473134756088</c:v>
                </c:pt>
                <c:pt idx="44">
                  <c:v>1685.391767978668</c:v>
                </c:pt>
                <c:pt idx="45">
                  <c:v>1441.759605050087</c:v>
                </c:pt>
                <c:pt idx="46">
                  <c:v>1780.313506126404</c:v>
                </c:pt>
                <c:pt idx="47">
                  <c:v>1345.7792725563049</c:v>
                </c:pt>
                <c:pt idx="48">
                  <c:v>1664.293677091599</c:v>
                </c:pt>
                <c:pt idx="49">
                  <c:v>1746.5652637481689</c:v>
                </c:pt>
                <c:pt idx="50">
                  <c:v>1627.382996439934</c:v>
                </c:pt>
                <c:pt idx="51">
                  <c:v>1621.053588151932</c:v>
                </c:pt>
                <c:pt idx="52">
                  <c:v>1592.582805156708</c:v>
                </c:pt>
                <c:pt idx="53">
                  <c:v>1685.3959589004519</c:v>
                </c:pt>
                <c:pt idx="54">
                  <c:v>1362.6579442024231</c:v>
                </c:pt>
                <c:pt idx="55">
                  <c:v>1370.0420047044749</c:v>
                </c:pt>
                <c:pt idx="56">
                  <c:v>1437.538575053215</c:v>
                </c:pt>
                <c:pt idx="57">
                  <c:v>1390.080010414124</c:v>
                </c:pt>
                <c:pt idx="58">
                  <c:v>1428.0520401000981</c:v>
                </c:pt>
                <c:pt idx="59">
                  <c:v>1509.259006619453</c:v>
                </c:pt>
                <c:pt idx="60">
                  <c:v>1533.5138916969299</c:v>
                </c:pt>
                <c:pt idx="61">
                  <c:v>1260.3480011224749</c:v>
                </c:pt>
                <c:pt idx="62">
                  <c:v>1452.3022252321241</c:v>
                </c:pt>
                <c:pt idx="63">
                  <c:v>1285.657232642174</c:v>
                </c:pt>
                <c:pt idx="64">
                  <c:v>1627.389434337616</c:v>
                </c:pt>
                <c:pt idx="65">
                  <c:v>1371.0887908935549</c:v>
                </c:pt>
                <c:pt idx="66">
                  <c:v>1392.1870279312129</c:v>
                </c:pt>
                <c:pt idx="67">
                  <c:v>1720.200173258781</c:v>
                </c:pt>
                <c:pt idx="68">
                  <c:v>1393.240770220757</c:v>
                </c:pt>
                <c:pt idx="69">
                  <c:v>1679.059463500977</c:v>
                </c:pt>
                <c:pt idx="70">
                  <c:v>1515.582340121269</c:v>
                </c:pt>
                <c:pt idx="71">
                  <c:v>1478.670370817184</c:v>
                </c:pt>
                <c:pt idx="72">
                  <c:v>1469.179189324379</c:v>
                </c:pt>
                <c:pt idx="73">
                  <c:v>1568.3215533494949</c:v>
                </c:pt>
                <c:pt idx="74">
                  <c:v>1614.731125235558</c:v>
                </c:pt>
                <c:pt idx="75">
                  <c:v>1747.6128418445589</c:v>
                </c:pt>
                <c:pt idx="76">
                  <c:v>1439.6477866172791</c:v>
                </c:pt>
                <c:pt idx="77">
                  <c:v>1268.785907506943</c:v>
                </c:pt>
                <c:pt idx="78">
                  <c:v>1603.118476867676</c:v>
                </c:pt>
                <c:pt idx="79">
                  <c:v>1667.4667800664899</c:v>
                </c:pt>
                <c:pt idx="80">
                  <c:v>1524.022576212883</c:v>
                </c:pt>
                <c:pt idx="81">
                  <c:v>1583.08200097084</c:v>
                </c:pt>
                <c:pt idx="82">
                  <c:v>2113.593272209167</c:v>
                </c:pt>
                <c:pt idx="83">
                  <c:v>1627.3789497613909</c:v>
                </c:pt>
                <c:pt idx="84">
                  <c:v>1572.531952857971</c:v>
                </c:pt>
                <c:pt idx="85">
                  <c:v>1393.2371482849121</c:v>
                </c:pt>
                <c:pt idx="86">
                  <c:v>1656.912751555443</c:v>
                </c:pt>
                <c:pt idx="87">
                  <c:v>1383.7498435974121</c:v>
                </c:pt>
                <c:pt idx="88">
                  <c:v>1498.7087353467939</c:v>
                </c:pt>
                <c:pt idx="89">
                  <c:v>1779.254594802856</c:v>
                </c:pt>
                <c:pt idx="90">
                  <c:v>1419.6108191013341</c:v>
                </c:pt>
                <c:pt idx="91">
                  <c:v>1545.112646818161</c:v>
                </c:pt>
                <c:pt idx="92">
                  <c:v>1728.643363237381</c:v>
                </c:pt>
                <c:pt idx="93">
                  <c:v>1497.66065120697</c:v>
                </c:pt>
                <c:pt idx="94">
                  <c:v>1617.890076398849</c:v>
                </c:pt>
                <c:pt idx="95">
                  <c:v>1559.883870363235</c:v>
                </c:pt>
                <c:pt idx="96">
                  <c:v>1296.2097654342649</c:v>
                </c:pt>
                <c:pt idx="97">
                  <c:v>1438.5870833396909</c:v>
                </c:pt>
                <c:pt idx="98">
                  <c:v>1422.7752064466481</c:v>
                </c:pt>
                <c:pt idx="99">
                  <c:v>1560.932559967041</c:v>
                </c:pt>
                <c:pt idx="100">
                  <c:v>1459.680240631104</c:v>
                </c:pt>
                <c:pt idx="101">
                  <c:v>1302.538179159164</c:v>
                </c:pt>
                <c:pt idx="102">
                  <c:v>1480.7787394523621</c:v>
                </c:pt>
                <c:pt idx="103">
                  <c:v>1782.4277174472811</c:v>
                </c:pt>
                <c:pt idx="104">
                  <c:v>1473.393607974052</c:v>
                </c:pt>
                <c:pt idx="105">
                  <c:v>1326.797924757004</c:v>
                </c:pt>
                <c:pt idx="106">
                  <c:v>1913.1972863674159</c:v>
                </c:pt>
                <c:pt idx="107">
                  <c:v>1437.537762641907</c:v>
                </c:pt>
                <c:pt idx="108">
                  <c:v>1438.594400405884</c:v>
                </c:pt>
                <c:pt idx="109">
                  <c:v>1762.3891868591311</c:v>
                </c:pt>
                <c:pt idx="110">
                  <c:v>1696.991803884506</c:v>
                </c:pt>
                <c:pt idx="111">
                  <c:v>1560.9357357025151</c:v>
                </c:pt>
                <c:pt idx="112">
                  <c:v>1565.1544809341431</c:v>
                </c:pt>
                <c:pt idx="113">
                  <c:v>1751.838511586189</c:v>
                </c:pt>
                <c:pt idx="114">
                  <c:v>1676.944974660873</c:v>
                </c:pt>
                <c:pt idx="115">
                  <c:v>1770.821313261986</c:v>
                </c:pt>
                <c:pt idx="116">
                  <c:v>1638.981596231461</c:v>
                </c:pt>
                <c:pt idx="117">
                  <c:v>1512.4261486530299</c:v>
                </c:pt>
                <c:pt idx="118">
                  <c:v>1701.213052630424</c:v>
                </c:pt>
                <c:pt idx="119">
                  <c:v>1343.668837547302</c:v>
                </c:pt>
                <c:pt idx="120">
                  <c:v>1494.491342902184</c:v>
                </c:pt>
                <c:pt idx="121">
                  <c:v>1301.489082336426</c:v>
                </c:pt>
                <c:pt idx="122">
                  <c:v>1264.5695978403089</c:v>
                </c:pt>
                <c:pt idx="123">
                  <c:v>1489.220096588135</c:v>
                </c:pt>
                <c:pt idx="124">
                  <c:v>1587.303252220154</c:v>
                </c:pt>
                <c:pt idx="125">
                  <c:v>1438.595213413239</c:v>
                </c:pt>
                <c:pt idx="126">
                  <c:v>1475.5051441192629</c:v>
                </c:pt>
                <c:pt idx="127">
                  <c:v>1178.087002754211</c:v>
                </c:pt>
                <c:pt idx="128">
                  <c:v>1607.347020149231</c:v>
                </c:pt>
                <c:pt idx="129">
                  <c:v>1539.844098091125</c:v>
                </c:pt>
                <c:pt idx="130">
                  <c:v>1519.8065770864489</c:v>
                </c:pt>
                <c:pt idx="131">
                  <c:v>1559.885280847549</c:v>
                </c:pt>
                <c:pt idx="132">
                  <c:v>1547.228835940361</c:v>
                </c:pt>
                <c:pt idx="133">
                  <c:v>1313.086531162262</c:v>
                </c:pt>
                <c:pt idx="134">
                  <c:v>1323.629820346832</c:v>
                </c:pt>
                <c:pt idx="135">
                  <c:v>1258.245600700378</c:v>
                </c:pt>
                <c:pt idx="136">
                  <c:v>1532.4576464891429</c:v>
                </c:pt>
                <c:pt idx="137">
                  <c:v>1646.3735144138341</c:v>
                </c:pt>
                <c:pt idx="138">
                  <c:v>1781.365174055099</c:v>
                </c:pt>
                <c:pt idx="139">
                  <c:v>1496.599870920181</c:v>
                </c:pt>
                <c:pt idx="140">
                  <c:v>1822.5012359619141</c:v>
                </c:pt>
                <c:pt idx="141">
                  <c:v>1270.896857380867</c:v>
                </c:pt>
                <c:pt idx="142">
                  <c:v>1377.4168930053711</c:v>
                </c:pt>
                <c:pt idx="143">
                  <c:v>1711.7580059766769</c:v>
                </c:pt>
                <c:pt idx="144">
                  <c:v>1467.065337896347</c:v>
                </c:pt>
                <c:pt idx="145">
                  <c:v>1463.9097247123721</c:v>
                </c:pt>
                <c:pt idx="146">
                  <c:v>1695.9307909011841</c:v>
                </c:pt>
                <c:pt idx="147">
                  <c:v>1384.806878805161</c:v>
                </c:pt>
                <c:pt idx="148">
                  <c:v>1381.6384387016301</c:v>
                </c:pt>
                <c:pt idx="149">
                  <c:v>1362.661640644073</c:v>
                </c:pt>
                <c:pt idx="150">
                  <c:v>1571.482421159744</c:v>
                </c:pt>
                <c:pt idx="151">
                  <c:v>1806.677849650383</c:v>
                </c:pt>
                <c:pt idx="152">
                  <c:v>1438.592936992645</c:v>
                </c:pt>
                <c:pt idx="153">
                  <c:v>1764.498768925667</c:v>
                </c:pt>
                <c:pt idx="154">
                  <c:v>1611.5650501251221</c:v>
                </c:pt>
                <c:pt idx="155">
                  <c:v>1682.223140001297</c:v>
                </c:pt>
                <c:pt idx="156">
                  <c:v>1463.9077391624451</c:v>
                </c:pt>
                <c:pt idx="157">
                  <c:v>1451.2481956481929</c:v>
                </c:pt>
                <c:pt idx="158">
                  <c:v>1494.4933699369431</c:v>
                </c:pt>
                <c:pt idx="159">
                  <c:v>1364.7609972953801</c:v>
                </c:pt>
                <c:pt idx="160">
                  <c:v>1561.993423342705</c:v>
                </c:pt>
                <c:pt idx="161">
                  <c:v>1489.2155518531799</c:v>
                </c:pt>
                <c:pt idx="162">
                  <c:v>1517.6965132951741</c:v>
                </c:pt>
                <c:pt idx="163">
                  <c:v>1451.2491798400879</c:v>
                </c:pt>
                <c:pt idx="164">
                  <c:v>1575.705974578857</c:v>
                </c:pt>
                <c:pt idx="165">
                  <c:v>1424.884100914001</c:v>
                </c:pt>
                <c:pt idx="166">
                  <c:v>1494.4938766956329</c:v>
                </c:pt>
                <c:pt idx="167">
                  <c:v>1815.124983549118</c:v>
                </c:pt>
                <c:pt idx="168">
                  <c:v>1347.8903203010559</c:v>
                </c:pt>
                <c:pt idx="169">
                  <c:v>1439.645183086395</c:v>
                </c:pt>
                <c:pt idx="170">
                  <c:v>1805.6292858123779</c:v>
                </c:pt>
                <c:pt idx="171">
                  <c:v>1625.275825619698</c:v>
                </c:pt>
                <c:pt idx="172">
                  <c:v>1422.7721509933469</c:v>
                </c:pt>
                <c:pt idx="173">
                  <c:v>1423.832631111145</c:v>
                </c:pt>
                <c:pt idx="174">
                  <c:v>1573.5957064628601</c:v>
                </c:pt>
                <c:pt idx="175">
                  <c:v>1354.2196683883669</c:v>
                </c:pt>
                <c:pt idx="176">
                  <c:v>1630.5465064048769</c:v>
                </c:pt>
                <c:pt idx="177">
                  <c:v>1483.945815682411</c:v>
                </c:pt>
                <c:pt idx="178">
                  <c:v>1500.821330308914</c:v>
                </c:pt>
                <c:pt idx="179">
                  <c:v>1672.738534450531</c:v>
                </c:pt>
                <c:pt idx="180">
                  <c:v>1489.220096588135</c:v>
                </c:pt>
                <c:pt idx="181">
                  <c:v>1624.21471118927</c:v>
                </c:pt>
                <c:pt idx="182">
                  <c:v>1679.0625</c:v>
                </c:pt>
                <c:pt idx="183">
                  <c:v>1516.6349680423741</c:v>
                </c:pt>
                <c:pt idx="184">
                  <c:v>1264.575315117836</c:v>
                </c:pt>
                <c:pt idx="185">
                  <c:v>1612.6166406869891</c:v>
                </c:pt>
                <c:pt idx="186">
                  <c:v>1573.5928606987</c:v>
                </c:pt>
                <c:pt idx="187">
                  <c:v>1520.859203100204</c:v>
                </c:pt>
                <c:pt idx="188">
                  <c:v>1371.0948348045349</c:v>
                </c:pt>
                <c:pt idx="189">
                  <c:v>1498.7087353467939</c:v>
                </c:pt>
                <c:pt idx="190">
                  <c:v>1693.8294651508329</c:v>
                </c:pt>
                <c:pt idx="191">
                  <c:v>1310.9787851572039</c:v>
                </c:pt>
                <c:pt idx="192">
                  <c:v>1650.580340623856</c:v>
                </c:pt>
                <c:pt idx="193">
                  <c:v>1449.1402974128721</c:v>
                </c:pt>
                <c:pt idx="194">
                  <c:v>1316.244197845459</c:v>
                </c:pt>
                <c:pt idx="195">
                  <c:v>1481.8362724781041</c:v>
                </c:pt>
                <c:pt idx="196">
                  <c:v>1424.8813630342479</c:v>
                </c:pt>
                <c:pt idx="197">
                  <c:v>1518.750171661377</c:v>
                </c:pt>
                <c:pt idx="198">
                  <c:v>1199.1833471059799</c:v>
                </c:pt>
                <c:pt idx="199">
                  <c:v>1469.1614210605619</c:v>
                </c:pt>
                <c:pt idx="200">
                  <c:v>1392.175540924072</c:v>
                </c:pt>
                <c:pt idx="201">
                  <c:v>1246.644852161407</c:v>
                </c:pt>
                <c:pt idx="202">
                  <c:v>1487.1203005313871</c:v>
                </c:pt>
                <c:pt idx="203">
                  <c:v>1540.8939092159269</c:v>
                </c:pt>
                <c:pt idx="204">
                  <c:v>1338.399798989296</c:v>
                </c:pt>
                <c:pt idx="205">
                  <c:v>1323.6455291509631</c:v>
                </c:pt>
                <c:pt idx="206">
                  <c:v>1510.318133354187</c:v>
                </c:pt>
                <c:pt idx="207">
                  <c:v>1438.5908231735229</c:v>
                </c:pt>
                <c:pt idx="208">
                  <c:v>1784.527619361877</c:v>
                </c:pt>
                <c:pt idx="209">
                  <c:v>1531.4090194702151</c:v>
                </c:pt>
                <c:pt idx="210">
                  <c:v>1380.5834407806401</c:v>
                </c:pt>
                <c:pt idx="211">
                  <c:v>1280.393374681473</c:v>
                </c:pt>
                <c:pt idx="212">
                  <c:v>1645.3084087371831</c:v>
                </c:pt>
                <c:pt idx="213">
                  <c:v>1470.241188287735</c:v>
                </c:pt>
                <c:pt idx="214">
                  <c:v>1248.755363464355</c:v>
                </c:pt>
                <c:pt idx="215">
                  <c:v>1237.147039175034</c:v>
                </c:pt>
                <c:pt idx="216">
                  <c:v>1554.6107807159419</c:v>
                </c:pt>
                <c:pt idx="217">
                  <c:v>1422.7790659666059</c:v>
                </c:pt>
                <c:pt idx="218">
                  <c:v>1666.41077041626</c:v>
                </c:pt>
                <c:pt idx="219">
                  <c:v>1488.163894295692</c:v>
                </c:pt>
                <c:pt idx="220">
                  <c:v>1347.8842263221741</c:v>
                </c:pt>
                <c:pt idx="221">
                  <c:v>1463.9032716751101</c:v>
                </c:pt>
                <c:pt idx="222">
                  <c:v>1355.2720588445659</c:v>
                </c:pt>
                <c:pt idx="223">
                  <c:v>1265.6300067901609</c:v>
                </c:pt>
                <c:pt idx="224">
                  <c:v>1129.575036406517</c:v>
                </c:pt>
                <c:pt idx="225">
                  <c:v>1691.7200884819031</c:v>
                </c:pt>
                <c:pt idx="226">
                  <c:v>1478.6730449199681</c:v>
                </c:pt>
                <c:pt idx="227">
                  <c:v>1537.7300298213961</c:v>
                </c:pt>
                <c:pt idx="228">
                  <c:v>1529.2980849742889</c:v>
                </c:pt>
                <c:pt idx="229">
                  <c:v>1230.8251816034319</c:v>
                </c:pt>
                <c:pt idx="230">
                  <c:v>1374.2571911811831</c:v>
                </c:pt>
                <c:pt idx="231">
                  <c:v>1355.2715992927549</c:v>
                </c:pt>
                <c:pt idx="232">
                  <c:v>1596.797235965729</c:v>
                </c:pt>
                <c:pt idx="233">
                  <c:v>1625.2695797681811</c:v>
                </c:pt>
                <c:pt idx="234">
                  <c:v>1613.6711454391479</c:v>
                </c:pt>
                <c:pt idx="235">
                  <c:v>1469.182012319565</c:v>
                </c:pt>
                <c:pt idx="236">
                  <c:v>1225.5457668304441</c:v>
                </c:pt>
                <c:pt idx="237">
                  <c:v>1538.792714953423</c:v>
                </c:pt>
                <c:pt idx="238">
                  <c:v>1583.0873689651489</c:v>
                </c:pt>
                <c:pt idx="239">
                  <c:v>1352.110903263092</c:v>
                </c:pt>
                <c:pt idx="240">
                  <c:v>1569.374113082886</c:v>
                </c:pt>
                <c:pt idx="241">
                  <c:v>1661.136192083359</c:v>
                </c:pt>
                <c:pt idx="242">
                  <c:v>1460.73971092701</c:v>
                </c:pt>
                <c:pt idx="243">
                  <c:v>1506.0964736938481</c:v>
                </c:pt>
                <c:pt idx="244">
                  <c:v>1470.2358705997469</c:v>
                </c:pt>
                <c:pt idx="245">
                  <c:v>1723.3587906360631</c:v>
                </c:pt>
                <c:pt idx="246">
                  <c:v>1770.8207128047941</c:v>
                </c:pt>
                <c:pt idx="247">
                  <c:v>1305.704158067703</c:v>
                </c:pt>
                <c:pt idx="248">
                  <c:v>1386.917667984962</c:v>
                </c:pt>
                <c:pt idx="249">
                  <c:v>1309.9199502468109</c:v>
                </c:pt>
                <c:pt idx="250">
                  <c:v>1211.8351156711581</c:v>
                </c:pt>
                <c:pt idx="251">
                  <c:v>1392.21031665802</c:v>
                </c:pt>
                <c:pt idx="252">
                  <c:v>1453.3421266078949</c:v>
                </c:pt>
                <c:pt idx="253">
                  <c:v>1449.1293232440951</c:v>
                </c:pt>
                <c:pt idx="254">
                  <c:v>1242.4336709976201</c:v>
                </c:pt>
                <c:pt idx="255">
                  <c:v>1402.7348506450651</c:v>
                </c:pt>
                <c:pt idx="256">
                  <c:v>1402.7307283878331</c:v>
                </c:pt>
                <c:pt idx="257">
                  <c:v>1659.4000518321991</c:v>
                </c:pt>
                <c:pt idx="258">
                  <c:v>1516.6411392688749</c:v>
                </c:pt>
                <c:pt idx="259">
                  <c:v>1303.5946340560911</c:v>
                </c:pt>
                <c:pt idx="260">
                  <c:v>1664.3025183677671</c:v>
                </c:pt>
                <c:pt idx="261">
                  <c:v>1354.221199035645</c:v>
                </c:pt>
                <c:pt idx="262">
                  <c:v>1415.3893451690669</c:v>
                </c:pt>
                <c:pt idx="263">
                  <c:v>1425.9339542388921</c:v>
                </c:pt>
                <c:pt idx="264">
                  <c:v>1094.7669861316681</c:v>
                </c:pt>
                <c:pt idx="265">
                  <c:v>1438.6051321029661</c:v>
                </c:pt>
                <c:pt idx="266">
                  <c:v>1325.735594272614</c:v>
                </c:pt>
                <c:pt idx="267">
                  <c:v>1649.5275211334231</c:v>
                </c:pt>
                <c:pt idx="268">
                  <c:v>1397.485420107841</c:v>
                </c:pt>
                <c:pt idx="269">
                  <c:v>1339.469627141953</c:v>
                </c:pt>
                <c:pt idx="270">
                  <c:v>1426.999122977257</c:v>
                </c:pt>
                <c:pt idx="271">
                  <c:v>1451.246883392334</c:v>
                </c:pt>
                <c:pt idx="272">
                  <c:v>1439.6445322036741</c:v>
                </c:pt>
                <c:pt idx="273">
                  <c:v>1590.4496946334839</c:v>
                </c:pt>
                <c:pt idx="274">
                  <c:v>1178.0712902545929</c:v>
                </c:pt>
                <c:pt idx="275">
                  <c:v>1456.520309567451</c:v>
                </c:pt>
                <c:pt idx="276">
                  <c:v>1466.013967990875</c:v>
                </c:pt>
                <c:pt idx="277">
                  <c:v>1835.1485753059389</c:v>
                </c:pt>
                <c:pt idx="278">
                  <c:v>1518.7477684021001</c:v>
                </c:pt>
                <c:pt idx="279">
                  <c:v>1467.068322658539</c:v>
                </c:pt>
                <c:pt idx="280">
                  <c:v>1412.2291164398191</c:v>
                </c:pt>
                <c:pt idx="281">
                  <c:v>1373.20219373703</c:v>
                </c:pt>
                <c:pt idx="282">
                  <c:v>1423.8260328769679</c:v>
                </c:pt>
                <c:pt idx="283">
                  <c:v>1641.0944919586179</c:v>
                </c:pt>
                <c:pt idx="284">
                  <c:v>1423.8305389881129</c:v>
                </c:pt>
                <c:pt idx="285">
                  <c:v>1372.149057865143</c:v>
                </c:pt>
                <c:pt idx="286">
                  <c:v>1359.4986412525179</c:v>
                </c:pt>
                <c:pt idx="287">
                  <c:v>1461.7942314147949</c:v>
                </c:pt>
                <c:pt idx="288">
                  <c:v>1532.4616303443911</c:v>
                </c:pt>
                <c:pt idx="289">
                  <c:v>1649.542436599731</c:v>
                </c:pt>
                <c:pt idx="290">
                  <c:v>1411.190058231354</c:v>
                </c:pt>
                <c:pt idx="291">
                  <c:v>1415.3888652324681</c:v>
                </c:pt>
                <c:pt idx="292">
                  <c:v>1460.7382249832151</c:v>
                </c:pt>
                <c:pt idx="293">
                  <c:v>1766.6035592556</c:v>
                </c:pt>
                <c:pt idx="294">
                  <c:v>1345.7839879989619</c:v>
                </c:pt>
                <c:pt idx="295">
                  <c:v>1415.394624471664</c:v>
                </c:pt>
                <c:pt idx="296">
                  <c:v>1667.459429740906</c:v>
                </c:pt>
                <c:pt idx="297">
                  <c:v>1239.262855052948</c:v>
                </c:pt>
                <c:pt idx="298">
                  <c:v>1374.257501840591</c:v>
                </c:pt>
                <c:pt idx="299">
                  <c:v>1661.130559444427</c:v>
                </c:pt>
                <c:pt idx="300">
                  <c:v>1221.3250880241389</c:v>
                </c:pt>
                <c:pt idx="301">
                  <c:v>1402.729460000992</c:v>
                </c:pt>
                <c:pt idx="302">
                  <c:v>1365.8169162273409</c:v>
                </c:pt>
                <c:pt idx="303">
                  <c:v>1287.7773674726491</c:v>
                </c:pt>
                <c:pt idx="304">
                  <c:v>1614.7245548963549</c:v>
                </c:pt>
                <c:pt idx="305">
                  <c:v>1395.35203564167</c:v>
                </c:pt>
                <c:pt idx="306">
                  <c:v>1274.0633640289309</c:v>
                </c:pt>
                <c:pt idx="307">
                  <c:v>1437.540849804878</c:v>
                </c:pt>
                <c:pt idx="308">
                  <c:v>1573.5884141921999</c:v>
                </c:pt>
                <c:pt idx="309">
                  <c:v>1554.605509281158</c:v>
                </c:pt>
                <c:pt idx="310">
                  <c:v>1529.293936491013</c:v>
                </c:pt>
                <c:pt idx="311">
                  <c:v>1345.7841401100161</c:v>
                </c:pt>
                <c:pt idx="312">
                  <c:v>1443.862944364548</c:v>
                </c:pt>
                <c:pt idx="313">
                  <c:v>1666.4002227783201</c:v>
                </c:pt>
                <c:pt idx="314">
                  <c:v>1359.4977192878721</c:v>
                </c:pt>
                <c:pt idx="315">
                  <c:v>1417.4951934814451</c:v>
                </c:pt>
                <c:pt idx="316">
                  <c:v>1532.4578197002411</c:v>
                </c:pt>
                <c:pt idx="317">
                  <c:v>1155.943902015686</c:v>
                </c:pt>
                <c:pt idx="318">
                  <c:v>1670.605550765991</c:v>
                </c:pt>
                <c:pt idx="319">
                  <c:v>1184.398265600204</c:v>
                </c:pt>
                <c:pt idx="320">
                  <c:v>1392.1900177001951</c:v>
                </c:pt>
                <c:pt idx="321">
                  <c:v>1340.504479169846</c:v>
                </c:pt>
                <c:pt idx="322">
                  <c:v>1481.8384498357771</c:v>
                </c:pt>
                <c:pt idx="323">
                  <c:v>1397.4599897861481</c:v>
                </c:pt>
                <c:pt idx="324">
                  <c:v>1110.5849332809451</c:v>
                </c:pt>
                <c:pt idx="325">
                  <c:v>1327.8538137674329</c:v>
                </c:pt>
                <c:pt idx="326">
                  <c:v>1248.755363464355</c:v>
                </c:pt>
                <c:pt idx="327">
                  <c:v>1401.67667734623</c:v>
                </c:pt>
                <c:pt idx="328">
                  <c:v>1096.875247955322</c:v>
                </c:pt>
                <c:pt idx="329">
                  <c:v>1036.7606248855591</c:v>
                </c:pt>
                <c:pt idx="330">
                  <c:v>1415.3882253170009</c:v>
                </c:pt>
                <c:pt idx="331">
                  <c:v>1443.8658819198611</c:v>
                </c:pt>
                <c:pt idx="332">
                  <c:v>1609.453670740128</c:v>
                </c:pt>
                <c:pt idx="333">
                  <c:v>1550.386945009232</c:v>
                </c:pt>
                <c:pt idx="334">
                  <c:v>1400.6289577484131</c:v>
                </c:pt>
                <c:pt idx="335">
                  <c:v>1344.7262585163121</c:v>
                </c:pt>
                <c:pt idx="336">
                  <c:v>1656.918557167053</c:v>
                </c:pt>
                <c:pt idx="337">
                  <c:v>1492.37960755825</c:v>
                </c:pt>
                <c:pt idx="338">
                  <c:v>1397.4609375</c:v>
                </c:pt>
                <c:pt idx="339">
                  <c:v>1717.0328025817871</c:v>
                </c:pt>
                <c:pt idx="340">
                  <c:v>1621.052488803864</c:v>
                </c:pt>
                <c:pt idx="341">
                  <c:v>1555.666524171829</c:v>
                </c:pt>
                <c:pt idx="342">
                  <c:v>1296.2107909917829</c:v>
                </c:pt>
                <c:pt idx="343">
                  <c:v>1417.496475219727</c:v>
                </c:pt>
                <c:pt idx="344">
                  <c:v>1589.4146014451981</c:v>
                </c:pt>
                <c:pt idx="345">
                  <c:v>1490.2768063545229</c:v>
                </c:pt>
                <c:pt idx="346">
                  <c:v>1531.4102311134341</c:v>
                </c:pt>
                <c:pt idx="347">
                  <c:v>1434.3775939941411</c:v>
                </c:pt>
                <c:pt idx="348">
                  <c:v>1506.0923881530759</c:v>
                </c:pt>
                <c:pt idx="349">
                  <c:v>1489.2234630584719</c:v>
                </c:pt>
                <c:pt idx="350">
                  <c:v>1334.17501270771</c:v>
                </c:pt>
                <c:pt idx="351">
                  <c:v>1461.797535896301</c:v>
                </c:pt>
                <c:pt idx="352">
                  <c:v>1531.405211448669</c:v>
                </c:pt>
                <c:pt idx="353">
                  <c:v>1494.4928631782529</c:v>
                </c:pt>
                <c:pt idx="354">
                  <c:v>1459.6893148422239</c:v>
                </c:pt>
                <c:pt idx="355">
                  <c:v>1435.4345548152919</c:v>
                </c:pt>
                <c:pt idx="356">
                  <c:v>1616.841419935226</c:v>
                </c:pt>
                <c:pt idx="357">
                  <c:v>1354.217525482178</c:v>
                </c:pt>
                <c:pt idx="358">
                  <c:v>1320.4702425003049</c:v>
                </c:pt>
                <c:pt idx="359">
                  <c:v>1331.017279863358</c:v>
                </c:pt>
                <c:pt idx="360">
                  <c:v>1304.6443085670469</c:v>
                </c:pt>
                <c:pt idx="361">
                  <c:v>1394.29482626915</c:v>
                </c:pt>
                <c:pt idx="362">
                  <c:v>1603.1298923492429</c:v>
                </c:pt>
                <c:pt idx="363">
                  <c:v>1348.945769906044</c:v>
                </c:pt>
                <c:pt idx="364">
                  <c:v>1466.0129737853999</c:v>
                </c:pt>
                <c:pt idx="365">
                  <c:v>1534.5651090145111</c:v>
                </c:pt>
                <c:pt idx="366">
                  <c:v>1827.7767429351809</c:v>
                </c:pt>
                <c:pt idx="367">
                  <c:v>1553.5462589263921</c:v>
                </c:pt>
                <c:pt idx="368">
                  <c:v>1605.224940299988</c:v>
                </c:pt>
                <c:pt idx="369">
                  <c:v>1314.131712913513</c:v>
                </c:pt>
                <c:pt idx="370">
                  <c:v>1544.0515050888059</c:v>
                </c:pt>
                <c:pt idx="371">
                  <c:v>1783.451163053513</c:v>
                </c:pt>
                <c:pt idx="372">
                  <c:v>1500.8199732303619</c:v>
                </c:pt>
                <c:pt idx="373">
                  <c:v>1514.52286195755</c:v>
                </c:pt>
                <c:pt idx="374">
                  <c:v>873.27473545074463</c:v>
                </c:pt>
                <c:pt idx="375">
                  <c:v>1259.2964479923251</c:v>
                </c:pt>
                <c:pt idx="376">
                  <c:v>1794.0242486000061</c:v>
                </c:pt>
                <c:pt idx="377">
                  <c:v>1287.7693619728091</c:v>
                </c:pt>
                <c:pt idx="378">
                  <c:v>1359.514775633812</c:v>
                </c:pt>
                <c:pt idx="379">
                  <c:v>1358.421838760376</c:v>
                </c:pt>
                <c:pt idx="380">
                  <c:v>1845.706462860107</c:v>
                </c:pt>
                <c:pt idx="381">
                  <c:v>1532.462149977684</c:v>
                </c:pt>
                <c:pt idx="382">
                  <c:v>1505.0438256263731</c:v>
                </c:pt>
                <c:pt idx="383">
                  <c:v>1496.6030849218371</c:v>
                </c:pt>
                <c:pt idx="384">
                  <c:v>1607.345203399658</c:v>
                </c:pt>
                <c:pt idx="385">
                  <c:v>1338.3949581384661</c:v>
                </c:pt>
                <c:pt idx="386">
                  <c:v>1727.553912162781</c:v>
                </c:pt>
                <c:pt idx="387">
                  <c:v>1423.8313436508181</c:v>
                </c:pt>
                <c:pt idx="388">
                  <c:v>1518.749141693115</c:v>
                </c:pt>
                <c:pt idx="389">
                  <c:v>1614.723277330399</c:v>
                </c:pt>
                <c:pt idx="390">
                  <c:v>1396.4060921669011</c:v>
                </c:pt>
                <c:pt idx="391">
                  <c:v>1379.529378890991</c:v>
                </c:pt>
                <c:pt idx="392">
                  <c:v>1434.3741893768311</c:v>
                </c:pt>
                <c:pt idx="393">
                  <c:v>1555.6654691696169</c:v>
                </c:pt>
                <c:pt idx="394">
                  <c:v>1519.811902284622</c:v>
                </c:pt>
                <c:pt idx="395">
                  <c:v>1502.9318958520889</c:v>
                </c:pt>
                <c:pt idx="396">
                  <c:v>1201.2955799102781</c:v>
                </c:pt>
                <c:pt idx="397">
                  <c:v>1604.1847643852229</c:v>
                </c:pt>
                <c:pt idx="398">
                  <c:v>1493.436149597168</c:v>
                </c:pt>
                <c:pt idx="399">
                  <c:v>1474.457458019257</c:v>
                </c:pt>
                <c:pt idx="400">
                  <c:v>1281.443429589272</c:v>
                </c:pt>
                <c:pt idx="401">
                  <c:v>1480.7881121635439</c:v>
                </c:pt>
                <c:pt idx="402">
                  <c:v>1316.249256134033</c:v>
                </c:pt>
                <c:pt idx="403">
                  <c:v>1404.8383512496951</c:v>
                </c:pt>
                <c:pt idx="404">
                  <c:v>1392.1843528747561</c:v>
                </c:pt>
                <c:pt idx="405">
                  <c:v>1368.97725725174</c:v>
                </c:pt>
                <c:pt idx="406">
                  <c:v>1444.915015697479</c:v>
                </c:pt>
                <c:pt idx="407">
                  <c:v>1449.1524181365969</c:v>
                </c:pt>
                <c:pt idx="408">
                  <c:v>1614.7289351224899</c:v>
                </c:pt>
                <c:pt idx="409">
                  <c:v>1352.109069347382</c:v>
                </c:pt>
                <c:pt idx="410">
                  <c:v>1545.1206803321841</c:v>
                </c:pt>
                <c:pt idx="411">
                  <c:v>1620.006591796875</c:v>
                </c:pt>
                <c:pt idx="412">
                  <c:v>1833.057027101517</c:v>
                </c:pt>
                <c:pt idx="413">
                  <c:v>1541.931862354279</c:v>
                </c:pt>
                <c:pt idx="414">
                  <c:v>1382.6896862983699</c:v>
                </c:pt>
                <c:pt idx="415">
                  <c:v>1589.411906719208</c:v>
                </c:pt>
                <c:pt idx="416">
                  <c:v>1355.289062261581</c:v>
                </c:pt>
                <c:pt idx="417">
                  <c:v>1286.69998884201</c:v>
                </c:pt>
                <c:pt idx="418">
                  <c:v>1686.4386409521101</c:v>
                </c:pt>
                <c:pt idx="419">
                  <c:v>1392.1860837936399</c:v>
                </c:pt>
                <c:pt idx="420">
                  <c:v>1389.0231235027311</c:v>
                </c:pt>
                <c:pt idx="421">
                  <c:v>1516.643024921417</c:v>
                </c:pt>
                <c:pt idx="422">
                  <c:v>1456.5219558477399</c:v>
                </c:pt>
                <c:pt idx="423">
                  <c:v>1778.1976983547211</c:v>
                </c:pt>
                <c:pt idx="424">
                  <c:v>1629.493845105171</c:v>
                </c:pt>
                <c:pt idx="425">
                  <c:v>1233.9852118492131</c:v>
                </c:pt>
                <c:pt idx="426">
                  <c:v>1019.882697224617</c:v>
                </c:pt>
                <c:pt idx="427">
                  <c:v>1820.3900077342989</c:v>
                </c:pt>
                <c:pt idx="428">
                  <c:v>1528.238041877747</c:v>
                </c:pt>
                <c:pt idx="429">
                  <c:v>1413.282208442688</c:v>
                </c:pt>
                <c:pt idx="430">
                  <c:v>1403.79160118103</c:v>
                </c:pt>
                <c:pt idx="431">
                  <c:v>1354.224719524384</c:v>
                </c:pt>
                <c:pt idx="432">
                  <c:v>1469.1795214414601</c:v>
                </c:pt>
                <c:pt idx="433">
                  <c:v>1591.527215123177</c:v>
                </c:pt>
                <c:pt idx="434">
                  <c:v>1733.90625</c:v>
                </c:pt>
                <c:pt idx="435">
                  <c:v>1486.0553593635559</c:v>
                </c:pt>
                <c:pt idx="436">
                  <c:v>1134.83913230896</c:v>
                </c:pt>
                <c:pt idx="437">
                  <c:v>1679.9928507804871</c:v>
                </c:pt>
                <c:pt idx="438">
                  <c:v>1229.7663199901581</c:v>
                </c:pt>
                <c:pt idx="439">
                  <c:v>1289.8880610465999</c:v>
                </c:pt>
                <c:pt idx="440">
                  <c:v>1797.1840467453001</c:v>
                </c:pt>
                <c:pt idx="441">
                  <c:v>1594.6896629333501</c:v>
                </c:pt>
                <c:pt idx="442">
                  <c:v>1424.8828125</c:v>
                </c:pt>
                <c:pt idx="443">
                  <c:v>1539.843227863312</c:v>
                </c:pt>
                <c:pt idx="444">
                  <c:v>1573.5925049781799</c:v>
                </c:pt>
                <c:pt idx="445">
                  <c:v>1246.640202283859</c:v>
                </c:pt>
                <c:pt idx="446">
                  <c:v>1533.514931678772</c:v>
                </c:pt>
                <c:pt idx="447">
                  <c:v>1529.295146465302</c:v>
                </c:pt>
                <c:pt idx="448">
                  <c:v>1260.349140763283</c:v>
                </c:pt>
                <c:pt idx="449">
                  <c:v>1471.2870669364929</c:v>
                </c:pt>
                <c:pt idx="450">
                  <c:v>1279.3352144956591</c:v>
                </c:pt>
                <c:pt idx="451">
                  <c:v>1299.3767623901369</c:v>
                </c:pt>
                <c:pt idx="452">
                  <c:v>1339.4499456882479</c:v>
                </c:pt>
                <c:pt idx="453">
                  <c:v>1342.618249773979</c:v>
                </c:pt>
                <c:pt idx="454">
                  <c:v>1653.7705612182619</c:v>
                </c:pt>
                <c:pt idx="455">
                  <c:v>1361.600946903229</c:v>
                </c:pt>
                <c:pt idx="456">
                  <c:v>1604.1760611534121</c:v>
                </c:pt>
                <c:pt idx="457">
                  <c:v>1438.59553861618</c:v>
                </c:pt>
                <c:pt idx="458">
                  <c:v>1474.4516251087191</c:v>
                </c:pt>
                <c:pt idx="459">
                  <c:v>1498.7080577611921</c:v>
                </c:pt>
                <c:pt idx="460">
                  <c:v>1473.3912764787669</c:v>
                </c:pt>
                <c:pt idx="461">
                  <c:v>1650.583139061928</c:v>
                </c:pt>
                <c:pt idx="462">
                  <c:v>1331.020288705826</c:v>
                </c:pt>
                <c:pt idx="463">
                  <c:v>1838.318442463875</c:v>
                </c:pt>
                <c:pt idx="464">
                  <c:v>1670.627265930176</c:v>
                </c:pt>
                <c:pt idx="465">
                  <c:v>1536.67899274826</c:v>
                </c:pt>
                <c:pt idx="466">
                  <c:v>1392.185611724854</c:v>
                </c:pt>
                <c:pt idx="467">
                  <c:v>1180.1974468231199</c:v>
                </c:pt>
                <c:pt idx="468">
                  <c:v>1276.173894405365</c:v>
                </c:pt>
                <c:pt idx="469">
                  <c:v>1373.1984686851499</c:v>
                </c:pt>
                <c:pt idx="470">
                  <c:v>1460.7426828145981</c:v>
                </c:pt>
                <c:pt idx="471">
                  <c:v>1546.17414689064</c:v>
                </c:pt>
                <c:pt idx="472">
                  <c:v>1344.723826646805</c:v>
                </c:pt>
                <c:pt idx="473">
                  <c:v>1356.3290448188779</c:v>
                </c:pt>
                <c:pt idx="474">
                  <c:v>1454.414391279221</c:v>
                </c:pt>
                <c:pt idx="475">
                  <c:v>1267.732655525208</c:v>
                </c:pt>
                <c:pt idx="476">
                  <c:v>1625.251577019691</c:v>
                </c:pt>
                <c:pt idx="477">
                  <c:v>1257.187073707581</c:v>
                </c:pt>
                <c:pt idx="478">
                  <c:v>1220.2717823982241</c:v>
                </c:pt>
                <c:pt idx="479">
                  <c:v>1538.7770615816121</c:v>
                </c:pt>
                <c:pt idx="480">
                  <c:v>1210.800135612488</c:v>
                </c:pt>
                <c:pt idx="481">
                  <c:v>1726.530072450638</c:v>
                </c:pt>
                <c:pt idx="482">
                  <c:v>1464.9620965719221</c:v>
                </c:pt>
                <c:pt idx="483">
                  <c:v>1222.377700448036</c:v>
                </c:pt>
                <c:pt idx="484">
                  <c:v>1184.412456035614</c:v>
                </c:pt>
                <c:pt idx="485">
                  <c:v>1692.7720981836319</c:v>
                </c:pt>
                <c:pt idx="486">
                  <c:v>1514.53125</c:v>
                </c:pt>
                <c:pt idx="487">
                  <c:v>1300.425865888596</c:v>
                </c:pt>
                <c:pt idx="488">
                  <c:v>1748.6685149669649</c:v>
                </c:pt>
                <c:pt idx="489">
                  <c:v>1278.286162376404</c:v>
                </c:pt>
                <c:pt idx="490">
                  <c:v>1417.4966354370119</c:v>
                </c:pt>
                <c:pt idx="491">
                  <c:v>1569.370210647583</c:v>
                </c:pt>
                <c:pt idx="492">
                  <c:v>1365.8184599876399</c:v>
                </c:pt>
                <c:pt idx="493">
                  <c:v>1331.0115630626681</c:v>
                </c:pt>
                <c:pt idx="494">
                  <c:v>1263.527192831039</c:v>
                </c:pt>
                <c:pt idx="495">
                  <c:v>1555.6644141674039</c:v>
                </c:pt>
                <c:pt idx="496">
                  <c:v>1414.334818482399</c:v>
                </c:pt>
                <c:pt idx="497">
                  <c:v>1249.809772968292</c:v>
                </c:pt>
                <c:pt idx="498">
                  <c:v>1322.5748362541201</c:v>
                </c:pt>
                <c:pt idx="499">
                  <c:v>1656.914437055588</c:v>
                </c:pt>
                <c:pt idx="500">
                  <c:v>1231.8837718963621</c:v>
                </c:pt>
                <c:pt idx="501">
                  <c:v>1379.534056663513</c:v>
                </c:pt>
                <c:pt idx="502">
                  <c:v>1325.7264536619191</c:v>
                </c:pt>
                <c:pt idx="503">
                  <c:v>1606.2754458189011</c:v>
                </c:pt>
                <c:pt idx="504">
                  <c:v>1325.7394902706151</c:v>
                </c:pt>
                <c:pt idx="505">
                  <c:v>1267.7322256565089</c:v>
                </c:pt>
                <c:pt idx="506">
                  <c:v>1384.80077445507</c:v>
                </c:pt>
                <c:pt idx="507">
                  <c:v>1765.542484760284</c:v>
                </c:pt>
                <c:pt idx="508">
                  <c:v>1482.8946475982671</c:v>
                </c:pt>
                <c:pt idx="509">
                  <c:v>1696.98662507534</c:v>
                </c:pt>
                <c:pt idx="510">
                  <c:v>1772.923675775528</c:v>
                </c:pt>
                <c:pt idx="511">
                  <c:v>1611.5663251876831</c:v>
                </c:pt>
                <c:pt idx="512">
                  <c:v>1912.153408408165</c:v>
                </c:pt>
                <c:pt idx="513">
                  <c:v>1945.8931589126589</c:v>
                </c:pt>
                <c:pt idx="514">
                  <c:v>1483.943299770355</c:v>
                </c:pt>
                <c:pt idx="515">
                  <c:v>1376.368120908737</c:v>
                </c:pt>
                <c:pt idx="516">
                  <c:v>1636.8764801025391</c:v>
                </c:pt>
                <c:pt idx="517">
                  <c:v>1349.997253417969</c:v>
                </c:pt>
                <c:pt idx="518">
                  <c:v>1632.6588335037229</c:v>
                </c:pt>
                <c:pt idx="519">
                  <c:v>1429.0996241569519</c:v>
                </c:pt>
                <c:pt idx="520">
                  <c:v>1373.2012624740601</c:v>
                </c:pt>
                <c:pt idx="521">
                  <c:v>1141.1649098396299</c:v>
                </c:pt>
                <c:pt idx="522">
                  <c:v>1456.5208034515381</c:v>
                </c:pt>
                <c:pt idx="523">
                  <c:v>1970.149792194366</c:v>
                </c:pt>
                <c:pt idx="524">
                  <c:v>1412.2225719690321</c:v>
                </c:pt>
                <c:pt idx="525">
                  <c:v>1713.861763477325</c:v>
                </c:pt>
                <c:pt idx="526">
                  <c:v>1571.4783358573909</c:v>
                </c:pt>
                <c:pt idx="527">
                  <c:v>1390.0785963535311</c:v>
                </c:pt>
                <c:pt idx="528">
                  <c:v>1431.213525772095</c:v>
                </c:pt>
                <c:pt idx="529">
                  <c:v>1125.3462202548981</c:v>
                </c:pt>
                <c:pt idx="530">
                  <c:v>1616.836668491364</c:v>
                </c:pt>
                <c:pt idx="531">
                  <c:v>1750.7749176025391</c:v>
                </c:pt>
                <c:pt idx="532">
                  <c:v>1456.527553200722</c:v>
                </c:pt>
                <c:pt idx="533">
                  <c:v>1577.816245079041</c:v>
                </c:pt>
                <c:pt idx="534">
                  <c:v>1683.285055160522</c:v>
                </c:pt>
                <c:pt idx="535">
                  <c:v>1940.626974105835</c:v>
                </c:pt>
                <c:pt idx="536">
                  <c:v>1699.092728376389</c:v>
                </c:pt>
                <c:pt idx="537">
                  <c:v>1393.2489589452739</c:v>
                </c:pt>
                <c:pt idx="538">
                  <c:v>1738.1261787414551</c:v>
                </c:pt>
                <c:pt idx="539">
                  <c:v>1533.5119850635531</c:v>
                </c:pt>
                <c:pt idx="540">
                  <c:v>1785.585735678673</c:v>
                </c:pt>
                <c:pt idx="541">
                  <c:v>1764.4925863742831</c:v>
                </c:pt>
                <c:pt idx="542">
                  <c:v>1503.980635166168</c:v>
                </c:pt>
                <c:pt idx="543">
                  <c:v>1985.553856492043</c:v>
                </c:pt>
                <c:pt idx="544">
                  <c:v>1656.9200553894041</c:v>
                </c:pt>
                <c:pt idx="545">
                  <c:v>1179.1387591362</c:v>
                </c:pt>
                <c:pt idx="546">
                  <c:v>1300.422779202461</c:v>
                </c:pt>
                <c:pt idx="547">
                  <c:v>1519.79919052124</c:v>
                </c:pt>
                <c:pt idx="548">
                  <c:v>1719.143345355988</c:v>
                </c:pt>
                <c:pt idx="549">
                  <c:v>1449.1461939811711</c:v>
                </c:pt>
                <c:pt idx="550">
                  <c:v>1499.7637603282931</c:v>
                </c:pt>
                <c:pt idx="551">
                  <c:v>1794.015934824944</c:v>
                </c:pt>
                <c:pt idx="552">
                  <c:v>1558.8316488265989</c:v>
                </c:pt>
                <c:pt idx="553">
                  <c:v>1847.8154239654541</c:v>
                </c:pt>
                <c:pt idx="554">
                  <c:v>1531.4029612541201</c:v>
                </c:pt>
                <c:pt idx="555">
                  <c:v>1273.010546326637</c:v>
                </c:pt>
                <c:pt idx="556">
                  <c:v>1198.1247291564939</c:v>
                </c:pt>
                <c:pt idx="557">
                  <c:v>1549.533257484436</c:v>
                </c:pt>
                <c:pt idx="558">
                  <c:v>1665.107724666595</c:v>
                </c:pt>
                <c:pt idx="559">
                  <c:v>1569.369323730469</c:v>
                </c:pt>
                <c:pt idx="560">
                  <c:v>1354.2204337120061</c:v>
                </c:pt>
                <c:pt idx="561">
                  <c:v>1555.669161677361</c:v>
                </c:pt>
                <c:pt idx="562">
                  <c:v>1488.163894295692</c:v>
                </c:pt>
                <c:pt idx="563">
                  <c:v>1551.4474167823789</c:v>
                </c:pt>
                <c:pt idx="564">
                  <c:v>1694.886069178581</c:v>
                </c:pt>
                <c:pt idx="565">
                  <c:v>1679.067813873291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299-40DA-8731-729B77F857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2000"/>
          <c:min val="7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err="1"/>
              <a:t>RightCaudate</a:t>
            </a:r>
            <a:r>
              <a:rPr lang="en-US" altLang="zh-TW" dirty="0"/>
              <a:t>(-0.37)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(2)'!$R$1</c:f>
              <c:strCache>
                <c:ptCount val="1"/>
                <c:pt idx="0">
                  <c:v>RightCaudate(-0.39)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(2)'!$R$2:$R$567</c:f>
              <c:numCache>
                <c:formatCode>General</c:formatCode>
                <c:ptCount val="566"/>
                <c:pt idx="0">
                  <c:v>3735.693835735321</c:v>
                </c:pt>
                <c:pt idx="1">
                  <c:v>3514.2290773391719</c:v>
                </c:pt>
                <c:pt idx="2">
                  <c:v>4002.5363481044769</c:v>
                </c:pt>
                <c:pt idx="3">
                  <c:v>3586.9925929307942</c:v>
                </c:pt>
                <c:pt idx="4">
                  <c:v>4164.9722356796256</c:v>
                </c:pt>
                <c:pt idx="5">
                  <c:v>3577.4955520629878</c:v>
                </c:pt>
                <c:pt idx="6">
                  <c:v>3789.4968990087509</c:v>
                </c:pt>
                <c:pt idx="7">
                  <c:v>3389.7759697437291</c:v>
                </c:pt>
                <c:pt idx="8">
                  <c:v>3806.3736408948898</c:v>
                </c:pt>
                <c:pt idx="9">
                  <c:v>4087.9567365646358</c:v>
                </c:pt>
                <c:pt idx="10">
                  <c:v>3698.7827914953232</c:v>
                </c:pt>
                <c:pt idx="11">
                  <c:v>4066.8713226318359</c:v>
                </c:pt>
                <c:pt idx="12">
                  <c:v>4014.1383564472198</c:v>
                </c:pt>
                <c:pt idx="13">
                  <c:v>4442.3276824951172</c:v>
                </c:pt>
                <c:pt idx="14">
                  <c:v>3849.625039100647</c:v>
                </c:pt>
                <c:pt idx="15">
                  <c:v>3439.3301063776021</c:v>
                </c:pt>
                <c:pt idx="16">
                  <c:v>4168.1254711151123</c:v>
                </c:pt>
                <c:pt idx="17">
                  <c:v>3335.967890143394</c:v>
                </c:pt>
                <c:pt idx="18">
                  <c:v>4274.6648647785187</c:v>
                </c:pt>
                <c:pt idx="19">
                  <c:v>3719.876926183701</c:v>
                </c:pt>
                <c:pt idx="20">
                  <c:v>4453.9508501291284</c:v>
                </c:pt>
                <c:pt idx="21">
                  <c:v>4217.6800575256348</c:v>
                </c:pt>
                <c:pt idx="22">
                  <c:v>3367.6522059440608</c:v>
                </c:pt>
                <c:pt idx="23">
                  <c:v>4331.6108647584924</c:v>
                </c:pt>
                <c:pt idx="24">
                  <c:v>3358.1193065643311</c:v>
                </c:pt>
                <c:pt idx="25">
                  <c:v>3918.162733912468</c:v>
                </c:pt>
                <c:pt idx="26">
                  <c:v>4589.9984436035156</c:v>
                </c:pt>
                <c:pt idx="27">
                  <c:v>3811.6436407566071</c:v>
                </c:pt>
                <c:pt idx="28">
                  <c:v>3839.0551233291631</c:v>
                </c:pt>
                <c:pt idx="29">
                  <c:v>3627.0686726570129</c:v>
                </c:pt>
                <c:pt idx="30">
                  <c:v>4321.0664091110229</c:v>
                </c:pt>
                <c:pt idx="31">
                  <c:v>3155.6242866516109</c:v>
                </c:pt>
                <c:pt idx="32">
                  <c:v>3971.949533462524</c:v>
                </c:pt>
                <c:pt idx="33">
                  <c:v>3284.3042993545532</c:v>
                </c:pt>
                <c:pt idx="34">
                  <c:v>3614.4099771976471</c:v>
                </c:pt>
                <c:pt idx="35">
                  <c:v>4149.1392180919647</c:v>
                </c:pt>
                <c:pt idx="36">
                  <c:v>3592.265625</c:v>
                </c:pt>
                <c:pt idx="37">
                  <c:v>3997.2543299198151</c:v>
                </c:pt>
                <c:pt idx="38">
                  <c:v>4251.4486762285233</c:v>
                </c:pt>
                <c:pt idx="39">
                  <c:v>3614.4079345464711</c:v>
                </c:pt>
                <c:pt idx="40">
                  <c:v>3152.4630753993988</c:v>
                </c:pt>
                <c:pt idx="41">
                  <c:v>3673.473656058311</c:v>
                </c:pt>
                <c:pt idx="42">
                  <c:v>3843.284725189209</c:v>
                </c:pt>
                <c:pt idx="43">
                  <c:v>3039.6018166542049</c:v>
                </c:pt>
                <c:pt idx="44">
                  <c:v>4663.8312878608704</c:v>
                </c:pt>
                <c:pt idx="45">
                  <c:v>3534.2622066736221</c:v>
                </c:pt>
                <c:pt idx="46">
                  <c:v>4215.5883198976517</c:v>
                </c:pt>
                <c:pt idx="47">
                  <c:v>3563.7838259935379</c:v>
                </c:pt>
                <c:pt idx="48">
                  <c:v>4095.343693375587</c:v>
                </c:pt>
                <c:pt idx="49">
                  <c:v>3860.162358283997</c:v>
                </c:pt>
                <c:pt idx="50">
                  <c:v>3621.7972843646999</c:v>
                </c:pt>
                <c:pt idx="51">
                  <c:v>4095.348785161972</c:v>
                </c:pt>
                <c:pt idx="52">
                  <c:v>3047.0011417865749</c:v>
                </c:pt>
                <c:pt idx="53">
                  <c:v>4651.1865949630737</c:v>
                </c:pt>
                <c:pt idx="54">
                  <c:v>3434.066769599915</c:v>
                </c:pt>
                <c:pt idx="55">
                  <c:v>3785.2815665006642</c:v>
                </c:pt>
                <c:pt idx="56">
                  <c:v>4108.0064195394516</c:v>
                </c:pt>
                <c:pt idx="57">
                  <c:v>3708.2862796783452</c:v>
                </c:pt>
                <c:pt idx="58">
                  <c:v>3398.2154159545898</c:v>
                </c:pt>
                <c:pt idx="59">
                  <c:v>3010.0805065631871</c:v>
                </c:pt>
                <c:pt idx="60">
                  <c:v>4035.2298140525818</c:v>
                </c:pt>
                <c:pt idx="61">
                  <c:v>3041.7101550102229</c:v>
                </c:pt>
                <c:pt idx="62">
                  <c:v>3290.619421005249</c:v>
                </c:pt>
                <c:pt idx="63">
                  <c:v>3103.92882335186</c:v>
                </c:pt>
                <c:pt idx="64">
                  <c:v>3769.4684629440312</c:v>
                </c:pt>
                <c:pt idx="65">
                  <c:v>2767.489990234375</c:v>
                </c:pt>
                <c:pt idx="66">
                  <c:v>3236.8348399400711</c:v>
                </c:pt>
                <c:pt idx="67">
                  <c:v>3193.602774143219</c:v>
                </c:pt>
                <c:pt idx="68">
                  <c:v>3373.941880345345</c:v>
                </c:pt>
                <c:pt idx="69">
                  <c:v>3798.9775047302251</c:v>
                </c:pt>
                <c:pt idx="70">
                  <c:v>3879.1314175128941</c:v>
                </c:pt>
                <c:pt idx="71">
                  <c:v>3981.441262364388</c:v>
                </c:pt>
                <c:pt idx="72">
                  <c:v>3380.272291302681</c:v>
                </c:pt>
                <c:pt idx="73">
                  <c:v>3014.2992599010472</c:v>
                </c:pt>
                <c:pt idx="74">
                  <c:v>4128.0585396289835</c:v>
                </c:pt>
                <c:pt idx="75">
                  <c:v>4015.185328245163</c:v>
                </c:pt>
                <c:pt idx="76">
                  <c:v>3748.3576803207402</c:v>
                </c:pt>
                <c:pt idx="77">
                  <c:v>3851.7091722488399</c:v>
                </c:pt>
                <c:pt idx="78">
                  <c:v>3933.9683675765991</c:v>
                </c:pt>
                <c:pt idx="79">
                  <c:v>4158.6473838090897</c:v>
                </c:pt>
                <c:pt idx="80">
                  <c:v>3839.0603303909302</c:v>
                </c:pt>
                <c:pt idx="81">
                  <c:v>3787.3733947277069</c:v>
                </c:pt>
                <c:pt idx="82">
                  <c:v>4021.5225284099579</c:v>
                </c:pt>
                <c:pt idx="83">
                  <c:v>3576.4368234872818</c:v>
                </c:pt>
                <c:pt idx="84">
                  <c:v>4415.956597328186</c:v>
                </c:pt>
                <c:pt idx="85">
                  <c:v>3538.4637641906738</c:v>
                </c:pt>
                <c:pt idx="86">
                  <c:v>3732.53610932827</c:v>
                </c:pt>
                <c:pt idx="87">
                  <c:v>2959.452790498734</c:v>
                </c:pt>
                <c:pt idx="88">
                  <c:v>3688.2367681264882</c:v>
                </c:pt>
                <c:pt idx="89">
                  <c:v>4436.0076026916504</c:v>
                </c:pt>
                <c:pt idx="90">
                  <c:v>3331.7612017393112</c:v>
                </c:pt>
                <c:pt idx="91">
                  <c:v>3526.8646354675288</c:v>
                </c:pt>
                <c:pt idx="92">
                  <c:v>3813.7732772827148</c:v>
                </c:pt>
                <c:pt idx="93">
                  <c:v>3544.8151047229771</c:v>
                </c:pt>
                <c:pt idx="94">
                  <c:v>4031.014258146286</c:v>
                </c:pt>
                <c:pt idx="95">
                  <c:v>4598.4406185150146</c:v>
                </c:pt>
                <c:pt idx="96">
                  <c:v>2956.2863893508911</c:v>
                </c:pt>
                <c:pt idx="97">
                  <c:v>3219.9460157155991</c:v>
                </c:pt>
                <c:pt idx="98">
                  <c:v>3226.2930737733841</c:v>
                </c:pt>
                <c:pt idx="99">
                  <c:v>3930.8078722953801</c:v>
                </c:pt>
                <c:pt idx="100">
                  <c:v>3688.2238450050349</c:v>
                </c:pt>
                <c:pt idx="101">
                  <c:v>3187.2634634971619</c:v>
                </c:pt>
                <c:pt idx="102">
                  <c:v>3048.041707277298</c:v>
                </c:pt>
                <c:pt idx="103">
                  <c:v>4374.8580899238586</c:v>
                </c:pt>
                <c:pt idx="104">
                  <c:v>4016.2368354797359</c:v>
                </c:pt>
                <c:pt idx="105">
                  <c:v>3101.838391661644</c:v>
                </c:pt>
                <c:pt idx="106">
                  <c:v>3825.339888453484</c:v>
                </c:pt>
                <c:pt idx="107">
                  <c:v>3916.0511465072632</c:v>
                </c:pt>
                <c:pt idx="108">
                  <c:v>3358.1265182495122</c:v>
                </c:pt>
                <c:pt idx="109">
                  <c:v>4057.3974876403809</c:v>
                </c:pt>
                <c:pt idx="110">
                  <c:v>3943.4756710529332</c:v>
                </c:pt>
                <c:pt idx="111">
                  <c:v>4252.4951934814453</c:v>
                </c:pt>
                <c:pt idx="112">
                  <c:v>3022.730958461761</c:v>
                </c:pt>
                <c:pt idx="113">
                  <c:v>4162.8576792478561</c:v>
                </c:pt>
                <c:pt idx="114">
                  <c:v>4137.518953204155</c:v>
                </c:pt>
                <c:pt idx="115">
                  <c:v>4144.9242174625397</c:v>
                </c:pt>
                <c:pt idx="116">
                  <c:v>3469.9159920215611</c:v>
                </c:pt>
                <c:pt idx="117">
                  <c:v>4375.9108024835587</c:v>
                </c:pt>
                <c:pt idx="118">
                  <c:v>4274.653752207756</c:v>
                </c:pt>
                <c:pt idx="119">
                  <c:v>4066.8658065795898</c:v>
                </c:pt>
                <c:pt idx="120">
                  <c:v>3249.490351080894</c:v>
                </c:pt>
                <c:pt idx="121">
                  <c:v>3802.162189483643</c:v>
                </c:pt>
                <c:pt idx="122">
                  <c:v>3555.3495532274251</c:v>
                </c:pt>
                <c:pt idx="123">
                  <c:v>3938.206686019897</c:v>
                </c:pt>
                <c:pt idx="124">
                  <c:v>3202.0283546447749</c:v>
                </c:pt>
                <c:pt idx="125">
                  <c:v>2913.0498383045201</c:v>
                </c:pt>
                <c:pt idx="126">
                  <c:v>3463.5874862670898</c:v>
                </c:pt>
                <c:pt idx="127">
                  <c:v>3376.0577402114868</c:v>
                </c:pt>
                <c:pt idx="128">
                  <c:v>4017.3128607273102</c:v>
                </c:pt>
                <c:pt idx="129">
                  <c:v>3681.9148948192601</c:v>
                </c:pt>
                <c:pt idx="130">
                  <c:v>3717.7780598402019</c:v>
                </c:pt>
                <c:pt idx="131">
                  <c:v>3238.9504377841949</c:v>
                </c:pt>
                <c:pt idx="132">
                  <c:v>4151.2560997009277</c:v>
                </c:pt>
                <c:pt idx="133">
                  <c:v>2695.7824687957759</c:v>
                </c:pt>
                <c:pt idx="134">
                  <c:v>2770.657799243927</c:v>
                </c:pt>
                <c:pt idx="135">
                  <c:v>3281.141713142395</c:v>
                </c:pt>
                <c:pt idx="136">
                  <c:v>3284.289821863174</c:v>
                </c:pt>
                <c:pt idx="137">
                  <c:v>3165.12935090065</c:v>
                </c:pt>
                <c:pt idx="138">
                  <c:v>4286.2451553344727</c:v>
                </c:pt>
                <c:pt idx="139">
                  <c:v>2536.5205705165858</c:v>
                </c:pt>
                <c:pt idx="140">
                  <c:v>4270.4325835704803</c:v>
                </c:pt>
                <c:pt idx="141">
                  <c:v>3617.5736272335048</c:v>
                </c:pt>
                <c:pt idx="142">
                  <c:v>2988.9735641479492</c:v>
                </c:pt>
                <c:pt idx="143">
                  <c:v>3974.062949180603</c:v>
                </c:pt>
                <c:pt idx="144">
                  <c:v>3287.4497902393341</c:v>
                </c:pt>
                <c:pt idx="145">
                  <c:v>3678.758731842041</c:v>
                </c:pt>
                <c:pt idx="146">
                  <c:v>4967.5584733486176</c:v>
                </c:pt>
                <c:pt idx="147">
                  <c:v>3090.2392649650569</c:v>
                </c:pt>
                <c:pt idx="148">
                  <c:v>3056.4795384407039</c:v>
                </c:pt>
                <c:pt idx="149">
                  <c:v>2187.430528402328</c:v>
                </c:pt>
                <c:pt idx="150">
                  <c:v>4042.6121612787251</c:v>
                </c:pt>
                <c:pt idx="151">
                  <c:v>3927.652254581451</c:v>
                </c:pt>
                <c:pt idx="152">
                  <c:v>3169.334146380424</c:v>
                </c:pt>
                <c:pt idx="153">
                  <c:v>4095.3668378591542</c:v>
                </c:pt>
                <c:pt idx="154">
                  <c:v>3326.4896388053889</c:v>
                </c:pt>
                <c:pt idx="155">
                  <c:v>4426.5144317150116</c:v>
                </c:pt>
                <c:pt idx="156">
                  <c:v>3212.5813930034642</c:v>
                </c:pt>
                <c:pt idx="157">
                  <c:v>3881.245174407959</c:v>
                </c:pt>
                <c:pt idx="158">
                  <c:v>3950.8625009059911</c:v>
                </c:pt>
                <c:pt idx="159">
                  <c:v>2904.5995259284969</c:v>
                </c:pt>
                <c:pt idx="160">
                  <c:v>3269.5338368415828</c:v>
                </c:pt>
                <c:pt idx="161">
                  <c:v>3276.9070252180099</c:v>
                </c:pt>
                <c:pt idx="162">
                  <c:v>3065.9789882898331</c:v>
                </c:pt>
                <c:pt idx="163">
                  <c:v>2987.927998900414</c:v>
                </c:pt>
                <c:pt idx="164">
                  <c:v>3090.2399635314941</c:v>
                </c:pt>
                <c:pt idx="165">
                  <c:v>3267.4248294830322</c:v>
                </c:pt>
                <c:pt idx="166">
                  <c:v>3525.8242976665501</c:v>
                </c:pt>
                <c:pt idx="167">
                  <c:v>3677.7111084461212</c:v>
                </c:pt>
                <c:pt idx="168">
                  <c:v>3528.9835772514339</c:v>
                </c:pt>
                <c:pt idx="169">
                  <c:v>3495.226473808289</c:v>
                </c:pt>
                <c:pt idx="170">
                  <c:v>4387.5104141235352</c:v>
                </c:pt>
                <c:pt idx="171">
                  <c:v>3202.03595495224</c:v>
                </c:pt>
                <c:pt idx="172">
                  <c:v>3604.918615341187</c:v>
                </c:pt>
                <c:pt idx="173">
                  <c:v>3483.6438374519348</c:v>
                </c:pt>
                <c:pt idx="174">
                  <c:v>3457.2699234485631</c:v>
                </c:pt>
                <c:pt idx="175">
                  <c:v>3063.8692653179169</c:v>
                </c:pt>
                <c:pt idx="176">
                  <c:v>3215.7414605617519</c:v>
                </c:pt>
                <c:pt idx="177">
                  <c:v>3641.83717238903</c:v>
                </c:pt>
                <c:pt idx="178">
                  <c:v>3624.9633958339691</c:v>
                </c:pt>
                <c:pt idx="179">
                  <c:v>4348.487375497818</c:v>
                </c:pt>
                <c:pt idx="180">
                  <c:v>3404.5343284606929</c:v>
                </c:pt>
                <c:pt idx="181">
                  <c:v>3074.4064176082611</c:v>
                </c:pt>
                <c:pt idx="182">
                  <c:v>3720.9375</c:v>
                </c:pt>
                <c:pt idx="183">
                  <c:v>3546.9008327722549</c:v>
                </c:pt>
                <c:pt idx="184">
                  <c:v>3050.1683163642879</c:v>
                </c:pt>
                <c:pt idx="185">
                  <c:v>3427.7332127094269</c:v>
                </c:pt>
                <c:pt idx="186">
                  <c:v>3503.669894933701</c:v>
                </c:pt>
                <c:pt idx="187">
                  <c:v>3202.0308880805969</c:v>
                </c:pt>
                <c:pt idx="188">
                  <c:v>3623.9091172218318</c:v>
                </c:pt>
                <c:pt idx="189">
                  <c:v>3750.4632391929631</c:v>
                </c:pt>
                <c:pt idx="190">
                  <c:v>3414.0261386632919</c:v>
                </c:pt>
                <c:pt idx="191">
                  <c:v>3109.2240214347839</c:v>
                </c:pt>
                <c:pt idx="192">
                  <c:v>3337.0199346542358</c:v>
                </c:pt>
                <c:pt idx="193">
                  <c:v>3334.9211211204529</c:v>
                </c:pt>
                <c:pt idx="194">
                  <c:v>3225.22015786171</c:v>
                </c:pt>
                <c:pt idx="195">
                  <c:v>3629.1805078983311</c:v>
                </c:pt>
                <c:pt idx="196">
                  <c:v>3358.1215839385991</c:v>
                </c:pt>
                <c:pt idx="197">
                  <c:v>4783.0083531141281</c:v>
                </c:pt>
                <c:pt idx="198">
                  <c:v>3401.3775676488881</c:v>
                </c:pt>
                <c:pt idx="199">
                  <c:v>3057.5010478496552</c:v>
                </c:pt>
                <c:pt idx="200">
                  <c:v>3113.4107551574712</c:v>
                </c:pt>
                <c:pt idx="201">
                  <c:v>3230.5187666416168</c:v>
                </c:pt>
                <c:pt idx="202">
                  <c:v>3455.1816344261169</c:v>
                </c:pt>
                <c:pt idx="203">
                  <c:v>3891.78543806076</c:v>
                </c:pt>
                <c:pt idx="204">
                  <c:v>2885.6279354095459</c:v>
                </c:pt>
                <c:pt idx="205">
                  <c:v>3322.2975432872772</c:v>
                </c:pt>
                <c:pt idx="206">
                  <c:v>2930.9874948263168</c:v>
                </c:pt>
                <c:pt idx="207">
                  <c:v>2954.173677206039</c:v>
                </c:pt>
                <c:pt idx="208">
                  <c:v>4182.8821148872375</c:v>
                </c:pt>
                <c:pt idx="209">
                  <c:v>3343.365421295166</c:v>
                </c:pt>
                <c:pt idx="210">
                  <c:v>2934.135318756104</c:v>
                </c:pt>
                <c:pt idx="211">
                  <c:v>3689.3047978878021</c:v>
                </c:pt>
                <c:pt idx="212">
                  <c:v>3863.3107059001918</c:v>
                </c:pt>
                <c:pt idx="213">
                  <c:v>3003.7639198303218</c:v>
                </c:pt>
                <c:pt idx="214">
                  <c:v>2472.1981182098389</c:v>
                </c:pt>
                <c:pt idx="215">
                  <c:v>3365.50400853157</c:v>
                </c:pt>
                <c:pt idx="216">
                  <c:v>3774.729975700378</c:v>
                </c:pt>
                <c:pt idx="217">
                  <c:v>3195.7157671451569</c:v>
                </c:pt>
                <c:pt idx="218">
                  <c:v>4693.372106552124</c:v>
                </c:pt>
                <c:pt idx="219">
                  <c:v>3431.9527370929718</c:v>
                </c:pt>
                <c:pt idx="220">
                  <c:v>2858.1895565986629</c:v>
                </c:pt>
                <c:pt idx="221">
                  <c:v>4521.4361135959634</c:v>
                </c:pt>
                <c:pt idx="222">
                  <c:v>3385.5434310436249</c:v>
                </c:pt>
                <c:pt idx="223">
                  <c:v>4256.7355895042419</c:v>
                </c:pt>
                <c:pt idx="224">
                  <c:v>2686.300296664238</c:v>
                </c:pt>
                <c:pt idx="225">
                  <c:v>3488.9090104103088</c:v>
                </c:pt>
                <c:pt idx="226">
                  <c:v>3384.4948652982712</c:v>
                </c:pt>
                <c:pt idx="227">
                  <c:v>3443.54495704174</c:v>
                </c:pt>
                <c:pt idx="228">
                  <c:v>3499.4558937549591</c:v>
                </c:pt>
                <c:pt idx="229">
                  <c:v>3742.046053409576</c:v>
                </c:pt>
                <c:pt idx="230">
                  <c:v>4113.279390335083</c:v>
                </c:pt>
                <c:pt idx="231">
                  <c:v>2829.7227244377141</c:v>
                </c:pt>
                <c:pt idx="232">
                  <c:v>3473.086722612381</c:v>
                </c:pt>
                <c:pt idx="233">
                  <c:v>4079.5215668678279</c:v>
                </c:pt>
                <c:pt idx="234">
                  <c:v>4292.5761842727661</c:v>
                </c:pt>
                <c:pt idx="235">
                  <c:v>2808.637256860733</c:v>
                </c:pt>
                <c:pt idx="236">
                  <c:v>2711.599110603333</c:v>
                </c:pt>
                <c:pt idx="237">
                  <c:v>3981.4547628164291</c:v>
                </c:pt>
                <c:pt idx="238">
                  <c:v>3247.3857488632202</c:v>
                </c:pt>
                <c:pt idx="239">
                  <c:v>2546.0185027122502</c:v>
                </c:pt>
                <c:pt idx="240">
                  <c:v>4158.6304622888574</c:v>
                </c:pt>
                <c:pt idx="241">
                  <c:v>3726.2185184955601</c:v>
                </c:pt>
                <c:pt idx="242">
                  <c:v>2964.7215360403061</c:v>
                </c:pt>
                <c:pt idx="243">
                  <c:v>3034.3414249420171</c:v>
                </c:pt>
                <c:pt idx="244">
                  <c:v>2894.0654439926152</c:v>
                </c:pt>
                <c:pt idx="245">
                  <c:v>3911.8346110582352</c:v>
                </c:pt>
                <c:pt idx="246">
                  <c:v>3584.8836228847499</c:v>
                </c:pt>
                <c:pt idx="247">
                  <c:v>2792.8147096633911</c:v>
                </c:pt>
                <c:pt idx="248">
                  <c:v>3740.9862877130508</c:v>
                </c:pt>
                <c:pt idx="249">
                  <c:v>3644.9946441650391</c:v>
                </c:pt>
                <c:pt idx="250">
                  <c:v>3153.513486385345</c:v>
                </c:pt>
                <c:pt idx="251">
                  <c:v>4002.604660391808</c:v>
                </c:pt>
                <c:pt idx="252">
                  <c:v>3475.1540690660481</c:v>
                </c:pt>
                <c:pt idx="253">
                  <c:v>3916.024146437645</c:v>
                </c:pt>
                <c:pt idx="254">
                  <c:v>3102.9200849533081</c:v>
                </c:pt>
                <c:pt idx="255">
                  <c:v>3010.0791456699371</c:v>
                </c:pt>
                <c:pt idx="256">
                  <c:v>3605.967188239098</c:v>
                </c:pt>
                <c:pt idx="257">
                  <c:v>4016.8925392627721</c:v>
                </c:pt>
                <c:pt idx="258">
                  <c:v>2917.2666141986851</c:v>
                </c:pt>
                <c:pt idx="259">
                  <c:v>3485.7445514202118</c:v>
                </c:pt>
                <c:pt idx="260">
                  <c:v>4587.9061818122864</c:v>
                </c:pt>
                <c:pt idx="261">
                  <c:v>3000.5913639068599</c:v>
                </c:pt>
                <c:pt idx="262">
                  <c:v>3514.2155723571782</c:v>
                </c:pt>
                <c:pt idx="263">
                  <c:v>3389.757195949554</c:v>
                </c:pt>
                <c:pt idx="264">
                  <c:v>3123.9882590770721</c:v>
                </c:pt>
                <c:pt idx="265">
                  <c:v>3620.7708346843719</c:v>
                </c:pt>
                <c:pt idx="266">
                  <c:v>3494.1623101234441</c:v>
                </c:pt>
                <c:pt idx="267">
                  <c:v>4265.1466083526611</c:v>
                </c:pt>
                <c:pt idx="268">
                  <c:v>3472.0920777320862</c:v>
                </c:pt>
                <c:pt idx="269">
                  <c:v>3029.0998182296748</c:v>
                </c:pt>
                <c:pt idx="270">
                  <c:v>3224.1953576803212</c:v>
                </c:pt>
                <c:pt idx="271">
                  <c:v>3277.961710453033</c:v>
                </c:pt>
                <c:pt idx="272">
                  <c:v>3354.951836585999</c:v>
                </c:pt>
                <c:pt idx="273">
                  <c:v>3999.327083587646</c:v>
                </c:pt>
                <c:pt idx="274">
                  <c:v>3815.811932086945</c:v>
                </c:pt>
                <c:pt idx="275">
                  <c:v>3328.5866017341609</c:v>
                </c:pt>
                <c:pt idx="276">
                  <c:v>3674.5270967483521</c:v>
                </c:pt>
                <c:pt idx="277">
                  <c:v>3955.0615847110748</c:v>
                </c:pt>
                <c:pt idx="278">
                  <c:v>3236.8311814069748</c:v>
                </c:pt>
                <c:pt idx="279">
                  <c:v>3720.932453155518</c:v>
                </c:pt>
                <c:pt idx="280">
                  <c:v>3229.4589653015141</c:v>
                </c:pt>
                <c:pt idx="281">
                  <c:v>4405.4266998767853</c:v>
                </c:pt>
                <c:pt idx="282">
                  <c:v>3560.6197681427002</c:v>
                </c:pt>
                <c:pt idx="283">
                  <c:v>3994.1033682823181</c:v>
                </c:pt>
                <c:pt idx="284">
                  <c:v>4338.9917314052582</c:v>
                </c:pt>
                <c:pt idx="285">
                  <c:v>3017.4623017311101</c:v>
                </c:pt>
                <c:pt idx="286">
                  <c:v>2733.7629776000981</c:v>
                </c:pt>
                <c:pt idx="287">
                  <c:v>2727.416942596436</c:v>
                </c:pt>
                <c:pt idx="288">
                  <c:v>3547.9703540802002</c:v>
                </c:pt>
                <c:pt idx="289">
                  <c:v>3730.454986095428</c:v>
                </c:pt>
                <c:pt idx="290">
                  <c:v>3601.804221868515</c:v>
                </c:pt>
                <c:pt idx="291">
                  <c:v>3321.2068082094188</c:v>
                </c:pt>
                <c:pt idx="292">
                  <c:v>3464.6390390396118</c:v>
                </c:pt>
                <c:pt idx="293">
                  <c:v>4238.793853521347</c:v>
                </c:pt>
                <c:pt idx="294">
                  <c:v>3019.5764558315282</c:v>
                </c:pt>
                <c:pt idx="295">
                  <c:v>3116.610369086266</c:v>
                </c:pt>
                <c:pt idx="296">
                  <c:v>4217.6914987564087</c:v>
                </c:pt>
                <c:pt idx="297">
                  <c:v>3015.3638319969182</c:v>
                </c:pt>
                <c:pt idx="298">
                  <c:v>3718.8272843360901</c:v>
                </c:pt>
                <c:pt idx="299">
                  <c:v>3281.128362178802</c:v>
                </c:pt>
                <c:pt idx="300">
                  <c:v>3268.468435049057</c:v>
                </c:pt>
                <c:pt idx="301">
                  <c:v>3100.7703852653499</c:v>
                </c:pt>
                <c:pt idx="302">
                  <c:v>3316.983939409256</c:v>
                </c:pt>
                <c:pt idx="303">
                  <c:v>3155.6346302032471</c:v>
                </c:pt>
                <c:pt idx="304">
                  <c:v>3304.3318291902542</c:v>
                </c:pt>
                <c:pt idx="305">
                  <c:v>3071.251041412354</c:v>
                </c:pt>
                <c:pt idx="306">
                  <c:v>3206.252174377441</c:v>
                </c:pt>
                <c:pt idx="307">
                  <c:v>3783.1687661409378</c:v>
                </c:pt>
                <c:pt idx="308">
                  <c:v>4393.8132262229919</c:v>
                </c:pt>
                <c:pt idx="309">
                  <c:v>4157.567786693573</c:v>
                </c:pt>
                <c:pt idx="310">
                  <c:v>3031.1660506725311</c:v>
                </c:pt>
                <c:pt idx="311">
                  <c:v>2733.7558708190918</c:v>
                </c:pt>
                <c:pt idx="312">
                  <c:v>3051.201970815659</c:v>
                </c:pt>
                <c:pt idx="313">
                  <c:v>3842.2126655578609</c:v>
                </c:pt>
                <c:pt idx="314">
                  <c:v>3151.4190731048579</c:v>
                </c:pt>
                <c:pt idx="315">
                  <c:v>3338.0746185779572</c:v>
                </c:pt>
                <c:pt idx="316">
                  <c:v>3525.813139200211</c:v>
                </c:pt>
                <c:pt idx="317">
                  <c:v>2935.2115687131882</c:v>
                </c:pt>
                <c:pt idx="318">
                  <c:v>4059.444927334785</c:v>
                </c:pt>
                <c:pt idx="319">
                  <c:v>2788.556557655334</c:v>
                </c:pt>
                <c:pt idx="320">
                  <c:v>3118.7165775299072</c:v>
                </c:pt>
                <c:pt idx="321">
                  <c:v>3366.554128646851</c:v>
                </c:pt>
                <c:pt idx="322">
                  <c:v>2923.59870672226</c:v>
                </c:pt>
                <c:pt idx="323">
                  <c:v>3844.333330392838</c:v>
                </c:pt>
                <c:pt idx="324">
                  <c:v>2566.0523672103882</c:v>
                </c:pt>
                <c:pt idx="325">
                  <c:v>3267.427414655685</c:v>
                </c:pt>
                <c:pt idx="326">
                  <c:v>2936.2626113891602</c:v>
                </c:pt>
                <c:pt idx="327">
                  <c:v>2991.0873265266418</c:v>
                </c:pt>
                <c:pt idx="328">
                  <c:v>2585.0396468639369</c:v>
                </c:pt>
                <c:pt idx="329">
                  <c:v>2345.6313629150391</c:v>
                </c:pt>
                <c:pt idx="330">
                  <c:v>3607.025134563446</c:v>
                </c:pt>
                <c:pt idx="331">
                  <c:v>3291.676711082458</c:v>
                </c:pt>
                <c:pt idx="332">
                  <c:v>3183.047954320908</c:v>
                </c:pt>
                <c:pt idx="333">
                  <c:v>4334.7553360462189</c:v>
                </c:pt>
                <c:pt idx="334">
                  <c:v>2822.3517251014709</c:v>
                </c:pt>
                <c:pt idx="335">
                  <c:v>3041.7180624008179</c:v>
                </c:pt>
                <c:pt idx="336">
                  <c:v>3018.5238132476811</c:v>
                </c:pt>
                <c:pt idx="337">
                  <c:v>3339.1334540843959</c:v>
                </c:pt>
                <c:pt idx="338">
                  <c:v>3493.125</c:v>
                </c:pt>
                <c:pt idx="339">
                  <c:v>3747.3080759048462</c:v>
                </c:pt>
                <c:pt idx="340">
                  <c:v>3485.737459659576</c:v>
                </c:pt>
                <c:pt idx="341">
                  <c:v>3948.7562484741211</c:v>
                </c:pt>
                <c:pt idx="342">
                  <c:v>3247.382445454597</c:v>
                </c:pt>
                <c:pt idx="343">
                  <c:v>3614.4050748348241</c:v>
                </c:pt>
                <c:pt idx="344">
                  <c:v>2993.2041399478908</c:v>
                </c:pt>
                <c:pt idx="345">
                  <c:v>3112.3898482322688</c:v>
                </c:pt>
                <c:pt idx="346">
                  <c:v>3138.7581596374512</c:v>
                </c:pt>
                <c:pt idx="347">
                  <c:v>2793.8722400665279</c:v>
                </c:pt>
                <c:pt idx="348">
                  <c:v>2900.3880023956299</c:v>
                </c:pt>
                <c:pt idx="349">
                  <c:v>3671.3788065910339</c:v>
                </c:pt>
                <c:pt idx="350">
                  <c:v>3487.8393415212631</c:v>
                </c:pt>
                <c:pt idx="351">
                  <c:v>2928.8685116767879</c:v>
                </c:pt>
                <c:pt idx="352">
                  <c:v>2819.1777756214142</c:v>
                </c:pt>
                <c:pt idx="353">
                  <c:v>3293.7905516624451</c:v>
                </c:pt>
                <c:pt idx="354">
                  <c:v>2925.7067625522609</c:v>
                </c:pt>
                <c:pt idx="355">
                  <c:v>2882.4707114696498</c:v>
                </c:pt>
                <c:pt idx="356">
                  <c:v>3358.1363868713379</c:v>
                </c:pt>
                <c:pt idx="357">
                  <c:v>3620.7389135360718</c:v>
                </c:pt>
                <c:pt idx="358">
                  <c:v>2781.214081048965</c:v>
                </c:pt>
                <c:pt idx="359">
                  <c:v>3070.1991297006612</c:v>
                </c:pt>
                <c:pt idx="360">
                  <c:v>3306.4348483085628</c:v>
                </c:pt>
                <c:pt idx="361">
                  <c:v>3362.3388094902039</c:v>
                </c:pt>
                <c:pt idx="362">
                  <c:v>3163.0174652338028</c:v>
                </c:pt>
                <c:pt idx="363">
                  <c:v>3442.5011672973628</c:v>
                </c:pt>
                <c:pt idx="364">
                  <c:v>2925.697834014893</c:v>
                </c:pt>
                <c:pt idx="365">
                  <c:v>2894.0526866912842</c:v>
                </c:pt>
                <c:pt idx="366">
                  <c:v>3805.3193817138672</c:v>
                </c:pt>
                <c:pt idx="367">
                  <c:v>3805.291854858398</c:v>
                </c:pt>
                <c:pt idx="368">
                  <c:v>3286.386934280396</c:v>
                </c:pt>
                <c:pt idx="369">
                  <c:v>2714.7472143173218</c:v>
                </c:pt>
                <c:pt idx="370">
                  <c:v>3959.2686817646031</c:v>
                </c:pt>
                <c:pt idx="371">
                  <c:v>4354.742668390274</c:v>
                </c:pt>
                <c:pt idx="372">
                  <c:v>3522.6554536819458</c:v>
                </c:pt>
                <c:pt idx="373">
                  <c:v>3231.544602394104</c:v>
                </c:pt>
                <c:pt idx="374">
                  <c:v>2950.9936108589168</c:v>
                </c:pt>
                <c:pt idx="375">
                  <c:v>2831.8349772691731</c:v>
                </c:pt>
                <c:pt idx="376">
                  <c:v>4343.2050886154166</c:v>
                </c:pt>
                <c:pt idx="377">
                  <c:v>3218.8960628509521</c:v>
                </c:pt>
                <c:pt idx="378">
                  <c:v>3214.740912437439</c:v>
                </c:pt>
                <c:pt idx="379">
                  <c:v>4094.2496724128719</c:v>
                </c:pt>
                <c:pt idx="380">
                  <c:v>4111.1793098449707</c:v>
                </c:pt>
                <c:pt idx="381">
                  <c:v>3005.861753225327</c:v>
                </c:pt>
                <c:pt idx="382">
                  <c:v>3647.120917320251</c:v>
                </c:pt>
                <c:pt idx="383">
                  <c:v>3801.0976166725159</c:v>
                </c:pt>
                <c:pt idx="384">
                  <c:v>3281.1357793807979</c:v>
                </c:pt>
                <c:pt idx="385">
                  <c:v>3323.3116730451579</c:v>
                </c:pt>
                <c:pt idx="386">
                  <c:v>3826.3526210784912</c:v>
                </c:pt>
                <c:pt idx="387">
                  <c:v>3172.5071716308589</c:v>
                </c:pt>
                <c:pt idx="388">
                  <c:v>3261.091907024384</c:v>
                </c:pt>
                <c:pt idx="389">
                  <c:v>3400.3055820465088</c:v>
                </c:pt>
                <c:pt idx="390">
                  <c:v>3075.4684023857121</c:v>
                </c:pt>
                <c:pt idx="391">
                  <c:v>2770.6603045463562</c:v>
                </c:pt>
                <c:pt idx="392">
                  <c:v>2736.9125157594681</c:v>
                </c:pt>
                <c:pt idx="393">
                  <c:v>3337.0342674255371</c:v>
                </c:pt>
                <c:pt idx="394">
                  <c:v>3164.0775203704829</c:v>
                </c:pt>
                <c:pt idx="395">
                  <c:v>3207.3094002008438</c:v>
                </c:pt>
                <c:pt idx="396">
                  <c:v>2805.4839706420898</c:v>
                </c:pt>
                <c:pt idx="397">
                  <c:v>3467.8234748840332</c:v>
                </c:pt>
                <c:pt idx="398">
                  <c:v>4045.7775917053218</c:v>
                </c:pt>
                <c:pt idx="399">
                  <c:v>2800.2035415172581</c:v>
                </c:pt>
                <c:pt idx="400">
                  <c:v>2660.972652554512</c:v>
                </c:pt>
                <c:pt idx="401">
                  <c:v>3342.320176243782</c:v>
                </c:pt>
                <c:pt idx="402">
                  <c:v>2972.1076953411098</c:v>
                </c:pt>
                <c:pt idx="403">
                  <c:v>2769.5987315177922</c:v>
                </c:pt>
                <c:pt idx="404">
                  <c:v>3318.039374351501</c:v>
                </c:pt>
                <c:pt idx="405">
                  <c:v>3383.41990852356</c:v>
                </c:pt>
                <c:pt idx="406">
                  <c:v>3395.0229456424709</c:v>
                </c:pt>
                <c:pt idx="407">
                  <c:v>3382.410338401794</c:v>
                </c:pt>
                <c:pt idx="408">
                  <c:v>3521.606737017632</c:v>
                </c:pt>
                <c:pt idx="409">
                  <c:v>3068.0852439403529</c:v>
                </c:pt>
                <c:pt idx="410">
                  <c:v>3431.960883140564</c:v>
                </c:pt>
                <c:pt idx="411">
                  <c:v>3828.531203269958</c:v>
                </c:pt>
                <c:pt idx="412">
                  <c:v>5367.3344136476517</c:v>
                </c:pt>
                <c:pt idx="413">
                  <c:v>3781.0025489330292</c:v>
                </c:pt>
                <c:pt idx="414">
                  <c:v>3365.494118213654</c:v>
                </c:pt>
                <c:pt idx="415">
                  <c:v>3781.049559116364</c:v>
                </c:pt>
                <c:pt idx="416">
                  <c:v>3642.9326233863831</c:v>
                </c:pt>
                <c:pt idx="417">
                  <c:v>3355.9666922092438</c:v>
                </c:pt>
                <c:pt idx="418">
                  <c:v>3931.859445571899</c:v>
                </c:pt>
                <c:pt idx="419">
                  <c:v>3001.637571573257</c:v>
                </c:pt>
                <c:pt idx="420">
                  <c:v>3013.24150633812</c:v>
                </c:pt>
                <c:pt idx="421">
                  <c:v>3544.810296773911</c:v>
                </c:pt>
                <c:pt idx="422">
                  <c:v>3022.7313001155849</c:v>
                </c:pt>
                <c:pt idx="423">
                  <c:v>3854.8710483312611</c:v>
                </c:pt>
                <c:pt idx="424">
                  <c:v>3486.8004219532008</c:v>
                </c:pt>
                <c:pt idx="425">
                  <c:v>2863.4785044193268</c:v>
                </c:pt>
                <c:pt idx="426">
                  <c:v>2988.984037160873</c:v>
                </c:pt>
                <c:pt idx="427">
                  <c:v>3393.9832241535191</c:v>
                </c:pt>
                <c:pt idx="428">
                  <c:v>3342.2956209182739</c:v>
                </c:pt>
                <c:pt idx="429">
                  <c:v>3356.0179009437561</c:v>
                </c:pt>
                <c:pt idx="430">
                  <c:v>2769.6143836975102</c:v>
                </c:pt>
                <c:pt idx="431">
                  <c:v>2926.7707139253621</c:v>
                </c:pt>
                <c:pt idx="432">
                  <c:v>2874.023112654686</c:v>
                </c:pt>
                <c:pt idx="433">
                  <c:v>2882.4677792787552</c:v>
                </c:pt>
                <c:pt idx="434">
                  <c:v>3324.375</c:v>
                </c:pt>
                <c:pt idx="435">
                  <c:v>3538.4781622886662</c:v>
                </c:pt>
                <c:pt idx="436">
                  <c:v>2908.8162889480591</c:v>
                </c:pt>
                <c:pt idx="437">
                  <c:v>4363.6326566934586</c:v>
                </c:pt>
                <c:pt idx="438">
                  <c:v>3203.0877476930618</c:v>
                </c:pt>
                <c:pt idx="439">
                  <c:v>3602.8271598815918</c:v>
                </c:pt>
                <c:pt idx="440">
                  <c:v>4174.4451038837433</c:v>
                </c:pt>
                <c:pt idx="441">
                  <c:v>3260.043484210968</c:v>
                </c:pt>
                <c:pt idx="442">
                  <c:v>3304.3359375</c:v>
                </c:pt>
                <c:pt idx="443">
                  <c:v>3332.8113698959351</c:v>
                </c:pt>
                <c:pt idx="444">
                  <c:v>3379.216076374054</c:v>
                </c:pt>
                <c:pt idx="445">
                  <c:v>2532.3038288354869</c:v>
                </c:pt>
                <c:pt idx="446">
                  <c:v>3291.6781992912288</c:v>
                </c:pt>
                <c:pt idx="447">
                  <c:v>2916.2076413631439</c:v>
                </c:pt>
                <c:pt idx="448">
                  <c:v>3279.0171369314189</c:v>
                </c:pt>
                <c:pt idx="449">
                  <c:v>3789.4870476722722</c:v>
                </c:pt>
                <c:pt idx="450">
                  <c:v>3131.3654178380971</c:v>
                </c:pt>
                <c:pt idx="451">
                  <c:v>2999.5353183746338</c:v>
                </c:pt>
                <c:pt idx="452">
                  <c:v>3484.6792287826538</c:v>
                </c:pt>
                <c:pt idx="453">
                  <c:v>2811.7990996837621</c:v>
                </c:pt>
                <c:pt idx="454">
                  <c:v>4328.4913158416748</c:v>
                </c:pt>
                <c:pt idx="455">
                  <c:v>3134.5298328399658</c:v>
                </c:pt>
                <c:pt idx="456">
                  <c:v>3577.4919128417969</c:v>
                </c:pt>
                <c:pt idx="457">
                  <c:v>2987.9334024190898</c:v>
                </c:pt>
                <c:pt idx="458">
                  <c:v>3976.167830228806</c:v>
                </c:pt>
                <c:pt idx="459">
                  <c:v>3751.5162290334702</c:v>
                </c:pt>
                <c:pt idx="460">
                  <c:v>3368.655502557755</c:v>
                </c:pt>
                <c:pt idx="461">
                  <c:v>3382.3770779371262</c:v>
                </c:pt>
                <c:pt idx="462">
                  <c:v>3037.5106430053711</c:v>
                </c:pt>
                <c:pt idx="463">
                  <c:v>4216.6363356113434</c:v>
                </c:pt>
                <c:pt idx="464">
                  <c:v>4472.9357542991638</c:v>
                </c:pt>
                <c:pt idx="465">
                  <c:v>3096.561100006104</c:v>
                </c:pt>
                <c:pt idx="466">
                  <c:v>3604.9169855117798</c:v>
                </c:pt>
                <c:pt idx="467">
                  <c:v>2657.8173065185551</c:v>
                </c:pt>
                <c:pt idx="468">
                  <c:v>3526.8805809021001</c:v>
                </c:pt>
                <c:pt idx="469">
                  <c:v>3493.1131553649898</c:v>
                </c:pt>
                <c:pt idx="470">
                  <c:v>3324.376127243042</c:v>
                </c:pt>
                <c:pt idx="471">
                  <c:v>2905.6683319807048</c:v>
                </c:pt>
                <c:pt idx="472">
                  <c:v>2640.9321269989009</c:v>
                </c:pt>
                <c:pt idx="473">
                  <c:v>2954.1816909313202</c:v>
                </c:pt>
                <c:pt idx="474">
                  <c:v>3300.117933511734</c:v>
                </c:pt>
                <c:pt idx="475">
                  <c:v>2550.2309160232539</c:v>
                </c:pt>
                <c:pt idx="476">
                  <c:v>3408.704151153564</c:v>
                </c:pt>
                <c:pt idx="477">
                  <c:v>3273.7488899230962</c:v>
                </c:pt>
                <c:pt idx="478">
                  <c:v>3138.745742797852</c:v>
                </c:pt>
                <c:pt idx="479">
                  <c:v>3834.8138422965999</c:v>
                </c:pt>
                <c:pt idx="480">
                  <c:v>2846.6459634304051</c:v>
                </c:pt>
                <c:pt idx="481">
                  <c:v>4101.6954500675201</c:v>
                </c:pt>
                <c:pt idx="482">
                  <c:v>3234.7291218042369</c:v>
                </c:pt>
                <c:pt idx="483">
                  <c:v>3178.8148310184479</c:v>
                </c:pt>
                <c:pt idx="484">
                  <c:v>3284.2924203872681</c:v>
                </c:pt>
                <c:pt idx="485">
                  <c:v>4461.3245952129364</c:v>
                </c:pt>
                <c:pt idx="486">
                  <c:v>3410.859375</c:v>
                </c:pt>
                <c:pt idx="487">
                  <c:v>2394.1335892677312</c:v>
                </c:pt>
                <c:pt idx="488">
                  <c:v>3353.8998055458069</c:v>
                </c:pt>
                <c:pt idx="489">
                  <c:v>3323.3330838680272</c:v>
                </c:pt>
                <c:pt idx="490">
                  <c:v>2529.1346218585968</c:v>
                </c:pt>
                <c:pt idx="491">
                  <c:v>3236.82605946064</c:v>
                </c:pt>
                <c:pt idx="492">
                  <c:v>3023.7849612236018</c:v>
                </c:pt>
                <c:pt idx="493">
                  <c:v>3439.3254414796829</c:v>
                </c:pt>
                <c:pt idx="494">
                  <c:v>3477.33652317524</c:v>
                </c:pt>
                <c:pt idx="495">
                  <c:v>3973.008710622787</c:v>
                </c:pt>
                <c:pt idx="496">
                  <c:v>3454.098829627037</c:v>
                </c:pt>
                <c:pt idx="497">
                  <c:v>3596.4990091323848</c:v>
                </c:pt>
                <c:pt idx="498">
                  <c:v>3311.7105150222778</c:v>
                </c:pt>
                <c:pt idx="499">
                  <c:v>3682.9695825576782</c:v>
                </c:pt>
                <c:pt idx="500">
                  <c:v>3633.4243100881581</c:v>
                </c:pt>
                <c:pt idx="501">
                  <c:v>3645.0074157714839</c:v>
                </c:pt>
                <c:pt idx="502">
                  <c:v>3315.898146629333</c:v>
                </c:pt>
                <c:pt idx="503">
                  <c:v>3136.6140353679662</c:v>
                </c:pt>
                <c:pt idx="504">
                  <c:v>3609.1332821846008</c:v>
                </c:pt>
                <c:pt idx="505">
                  <c:v>3225.2289068698879</c:v>
                </c:pt>
                <c:pt idx="506">
                  <c:v>3553.232147097588</c:v>
                </c:pt>
                <c:pt idx="507">
                  <c:v>3654.483100175858</c:v>
                </c:pt>
                <c:pt idx="508">
                  <c:v>3291.688616752625</c:v>
                </c:pt>
                <c:pt idx="509">
                  <c:v>3844.323336482048</c:v>
                </c:pt>
                <c:pt idx="510">
                  <c:v>4717.6011908054352</c:v>
                </c:pt>
                <c:pt idx="511">
                  <c:v>4194.5021435022354</c:v>
                </c:pt>
                <c:pt idx="512">
                  <c:v>3731.4940755367279</c:v>
                </c:pt>
                <c:pt idx="513">
                  <c:v>4801.9791612625122</c:v>
                </c:pt>
                <c:pt idx="514">
                  <c:v>3610.190415859222</c:v>
                </c:pt>
                <c:pt idx="515">
                  <c:v>2980.5488963127141</c:v>
                </c:pt>
                <c:pt idx="516">
                  <c:v>3823.245644569397</c:v>
                </c:pt>
                <c:pt idx="517">
                  <c:v>3206.2434768676758</c:v>
                </c:pt>
                <c:pt idx="518">
                  <c:v>3075.4736166000371</c:v>
                </c:pt>
                <c:pt idx="519">
                  <c:v>3349.6829566955571</c:v>
                </c:pt>
                <c:pt idx="520">
                  <c:v>3528.979588508606</c:v>
                </c:pt>
                <c:pt idx="521">
                  <c:v>2890.880792856216</c:v>
                </c:pt>
                <c:pt idx="522">
                  <c:v>3111.3224983215332</c:v>
                </c:pt>
                <c:pt idx="523">
                  <c:v>4807.2498676776886</c:v>
                </c:pt>
                <c:pt idx="524">
                  <c:v>3266.357957720757</c:v>
                </c:pt>
                <c:pt idx="525">
                  <c:v>3680.8477258682251</c:v>
                </c:pt>
                <c:pt idx="526">
                  <c:v>3189.362743377686</c:v>
                </c:pt>
                <c:pt idx="527">
                  <c:v>2715.8212333917618</c:v>
                </c:pt>
                <c:pt idx="528">
                  <c:v>3181.9979419708252</c:v>
                </c:pt>
                <c:pt idx="529">
                  <c:v>3305.374933719635</c:v>
                </c:pt>
                <c:pt idx="530">
                  <c:v>3640.7828960418701</c:v>
                </c:pt>
                <c:pt idx="531">
                  <c:v>3737.7989807128911</c:v>
                </c:pt>
                <c:pt idx="532">
                  <c:v>3367.6267033815379</c:v>
                </c:pt>
                <c:pt idx="533">
                  <c:v>3988.8375928401952</c:v>
                </c:pt>
                <c:pt idx="534">
                  <c:v>3583.8362264633179</c:v>
                </c:pt>
                <c:pt idx="535">
                  <c:v>4330.5512802600861</c:v>
                </c:pt>
                <c:pt idx="536">
                  <c:v>4202.9078352451324</c:v>
                </c:pt>
                <c:pt idx="537">
                  <c:v>3144.038718104362</c:v>
                </c:pt>
                <c:pt idx="538">
                  <c:v>3839.0651035308838</c:v>
                </c:pt>
                <c:pt idx="539">
                  <c:v>3451.9839938879009</c:v>
                </c:pt>
                <c:pt idx="540">
                  <c:v>4123.8276588916779</c:v>
                </c:pt>
                <c:pt idx="541">
                  <c:v>3323.3210637569432</c:v>
                </c:pt>
                <c:pt idx="542">
                  <c:v>3765.2250123023991</c:v>
                </c:pt>
                <c:pt idx="543">
                  <c:v>3972.2521244287491</c:v>
                </c:pt>
                <c:pt idx="544">
                  <c:v>4372.7501907348633</c:v>
                </c:pt>
                <c:pt idx="545">
                  <c:v>3671.361377954483</c:v>
                </c:pt>
                <c:pt idx="546">
                  <c:v>2934.1250379085541</c:v>
                </c:pt>
                <c:pt idx="547">
                  <c:v>3546.9012336730962</c:v>
                </c:pt>
                <c:pt idx="548">
                  <c:v>3897.076479196548</c:v>
                </c:pt>
                <c:pt idx="549">
                  <c:v>3313.8408598899841</c:v>
                </c:pt>
                <c:pt idx="550">
                  <c:v>3138.7460975646968</c:v>
                </c:pt>
                <c:pt idx="551">
                  <c:v>4304.1616872549057</c:v>
                </c:pt>
                <c:pt idx="552">
                  <c:v>3946.64954662323</c:v>
                </c:pt>
                <c:pt idx="553">
                  <c:v>5085.711172580719</c:v>
                </c:pt>
                <c:pt idx="554">
                  <c:v>4238.7799595594406</c:v>
                </c:pt>
                <c:pt idx="555">
                  <c:v>2794.9278771877289</c:v>
                </c:pt>
                <c:pt idx="556">
                  <c:v>3709.3350989818568</c:v>
                </c:pt>
                <c:pt idx="557">
                  <c:v>2836.996266841888</c:v>
                </c:pt>
                <c:pt idx="558">
                  <c:v>3422.91216802597</c:v>
                </c:pt>
                <c:pt idx="559">
                  <c:v>3077.5669937133789</c:v>
                </c:pt>
                <c:pt idx="560">
                  <c:v>3080.746017813683</c:v>
                </c:pt>
                <c:pt idx="561">
                  <c:v>3158.7994164228439</c:v>
                </c:pt>
                <c:pt idx="562">
                  <c:v>2959.452790498734</c:v>
                </c:pt>
                <c:pt idx="563">
                  <c:v>3173.5589919090271</c:v>
                </c:pt>
                <c:pt idx="564">
                  <c:v>3851.726150989532</c:v>
                </c:pt>
                <c:pt idx="565">
                  <c:v>4238.8024773597717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FF0-4433-820F-3870B479F1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5000"/>
          <c:min val="2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Correlation Coefficient
(Ordered by Magnitude)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工作表1!$A$2:$A$13</c:f>
              <c:strCache>
                <c:ptCount val="12"/>
                <c:pt idx="0">
                  <c:v>Left
ThalamusProper</c:v>
                </c:pt>
                <c:pt idx="1">
                  <c:v>Right
ThalamusProper</c:v>
                </c:pt>
                <c:pt idx="2">
                  <c:v>Left
Putamen</c:v>
                </c:pt>
                <c:pt idx="3">
                  <c:v>Left
Caudate</c:v>
                </c:pt>
                <c:pt idx="4">
                  <c:v>Right
Putamen</c:v>
                </c:pt>
                <c:pt idx="5">
                  <c:v>Right
Hippocampus</c:v>
                </c:pt>
                <c:pt idx="6">
                  <c:v>Right
Caudate</c:v>
                </c:pt>
                <c:pt idx="7">
                  <c:v>Right
Pallidum</c:v>
                </c:pt>
                <c:pt idx="8">
                  <c:v>Left
Amygdala</c:v>
                </c:pt>
                <c:pt idx="9">
                  <c:v>Left
Hippocampus</c:v>
                </c:pt>
                <c:pt idx="10">
                  <c:v>Left
Pallidum</c:v>
                </c:pt>
                <c:pt idx="11">
                  <c:v>Right
Amygdala</c:v>
                </c:pt>
              </c:strCache>
            </c:strRef>
          </c:cat>
          <c:val>
            <c:numRef>
              <c:f>工作表1!$B$2:$B$13</c:f>
              <c:numCache>
                <c:formatCode>0.00_ </c:formatCode>
                <c:ptCount val="12"/>
                <c:pt idx="0">
                  <c:v>-0.66672217099999997</c:v>
                </c:pt>
                <c:pt idx="1">
                  <c:v>-0.64568494200000004</c:v>
                </c:pt>
                <c:pt idx="2">
                  <c:v>-0.49119132199999999</c:v>
                </c:pt>
                <c:pt idx="3">
                  <c:v>-0.48628396499999998</c:v>
                </c:pt>
                <c:pt idx="4">
                  <c:v>-0.455425097</c:v>
                </c:pt>
                <c:pt idx="5">
                  <c:v>-0.40107669699999998</c:v>
                </c:pt>
                <c:pt idx="6">
                  <c:v>-0.373426282</c:v>
                </c:pt>
                <c:pt idx="7">
                  <c:v>-0.34815137200000001</c:v>
                </c:pt>
                <c:pt idx="8">
                  <c:v>-0.33393022900000002</c:v>
                </c:pt>
                <c:pt idx="9">
                  <c:v>-0.31468390099999999</c:v>
                </c:pt>
                <c:pt idx="10">
                  <c:v>-0.288413105</c:v>
                </c:pt>
                <c:pt idx="11">
                  <c:v>-0.28122288299999998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BC-4BCB-B5A2-5A816A8FD1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4659071"/>
        <c:axId val="384656991"/>
      </c:barChart>
      <c:catAx>
        <c:axId val="384659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84656991"/>
        <c:crosses val="autoZero"/>
        <c:auto val="1"/>
        <c:lblAlgn val="ctr"/>
        <c:lblOffset val="100"/>
        <c:noMultiLvlLbl val="0"/>
      </c:catAx>
      <c:valAx>
        <c:axId val="3846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8465907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err="1"/>
              <a:t>LeftPutamen</a:t>
            </a:r>
            <a:r>
              <a:rPr lang="en-US" altLang="zh-TW" dirty="0"/>
              <a:t>(-0.49)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(2)'!$S$1</c:f>
              <c:strCache>
                <c:ptCount val="1"/>
                <c:pt idx="0">
                  <c:v>LeftPutamen(-0.43)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(2)'!$S$2:$S$567</c:f>
              <c:numCache>
                <c:formatCode>General</c:formatCode>
                <c:ptCount val="566"/>
                <c:pt idx="0">
                  <c:v>5294.518084526062</c:v>
                </c:pt>
                <c:pt idx="1">
                  <c:v>5272.3983066082001</c:v>
                </c:pt>
                <c:pt idx="2">
                  <c:v>5225.9730184078217</c:v>
                </c:pt>
                <c:pt idx="3">
                  <c:v>4147.0317187309274</c:v>
                </c:pt>
                <c:pt idx="4">
                  <c:v>5448.5304050445557</c:v>
                </c:pt>
                <c:pt idx="5">
                  <c:v>4817.8065099716187</c:v>
                </c:pt>
                <c:pt idx="6">
                  <c:v>5053.0140949487686</c:v>
                </c:pt>
                <c:pt idx="7">
                  <c:v>4381.1852452754974</c:v>
                </c:pt>
                <c:pt idx="8">
                  <c:v>5702.704980969429</c:v>
                </c:pt>
                <c:pt idx="9">
                  <c:v>4786.1578097343436</c:v>
                </c:pt>
                <c:pt idx="10">
                  <c:v>5700.5762726068497</c:v>
                </c:pt>
                <c:pt idx="11">
                  <c:v>5792.3385124206543</c:v>
                </c:pt>
                <c:pt idx="12">
                  <c:v>5144.7627174854279</c:v>
                </c:pt>
                <c:pt idx="13">
                  <c:v>5292.4027328491211</c:v>
                </c:pt>
                <c:pt idx="14">
                  <c:v>4773.5350484848022</c:v>
                </c:pt>
                <c:pt idx="15">
                  <c:v>5628.857644200325</c:v>
                </c:pt>
                <c:pt idx="16">
                  <c:v>4938.0474331378937</c:v>
                </c:pt>
                <c:pt idx="17">
                  <c:v>3538.4673637151718</c:v>
                </c:pt>
                <c:pt idx="18">
                  <c:v>5681.6233966350565</c:v>
                </c:pt>
                <c:pt idx="19">
                  <c:v>5599.3270771503448</c:v>
                </c:pt>
                <c:pt idx="20">
                  <c:v>5287.1550110578537</c:v>
                </c:pt>
                <c:pt idx="21">
                  <c:v>5219.6295585632324</c:v>
                </c:pt>
                <c:pt idx="22">
                  <c:v>5326.2272596359253</c:v>
                </c:pt>
                <c:pt idx="23">
                  <c:v>5521.3009196519852</c:v>
                </c:pt>
                <c:pt idx="24">
                  <c:v>4806.2027889490128</c:v>
                </c:pt>
                <c:pt idx="25">
                  <c:v>5793.3964730501166</c:v>
                </c:pt>
                <c:pt idx="26">
                  <c:v>5907.3026844263077</c:v>
                </c:pt>
                <c:pt idx="27">
                  <c:v>4792.503791809082</c:v>
                </c:pt>
                <c:pt idx="28">
                  <c:v>5592.9970656633377</c:v>
                </c:pt>
                <c:pt idx="29">
                  <c:v>4873.7087340354919</c:v>
                </c:pt>
                <c:pt idx="30">
                  <c:v>4953.8806257247916</c:v>
                </c:pt>
                <c:pt idx="31">
                  <c:v>4629.0223910808563</c:v>
                </c:pt>
                <c:pt idx="32">
                  <c:v>6008.5492544174194</c:v>
                </c:pt>
                <c:pt idx="33">
                  <c:v>5216.4961671829224</c:v>
                </c:pt>
                <c:pt idx="34">
                  <c:v>5389.447033405304</c:v>
                </c:pt>
                <c:pt idx="35">
                  <c:v>5765.9746073484421</c:v>
                </c:pt>
                <c:pt idx="36">
                  <c:v>5456.953125</c:v>
                </c:pt>
                <c:pt idx="37">
                  <c:v>5071.9778555631638</c:v>
                </c:pt>
                <c:pt idx="38">
                  <c:v>5389.4573891162872</c:v>
                </c:pt>
                <c:pt idx="39">
                  <c:v>4488.7423896789551</c:v>
                </c:pt>
                <c:pt idx="40">
                  <c:v>4486.6436676979056</c:v>
                </c:pt>
                <c:pt idx="41">
                  <c:v>4839.9571081399918</c:v>
                </c:pt>
                <c:pt idx="42">
                  <c:v>6078.1695585250854</c:v>
                </c:pt>
                <c:pt idx="43">
                  <c:v>5127.8778738975516</c:v>
                </c:pt>
                <c:pt idx="44">
                  <c:v>6092.9338195323944</c:v>
                </c:pt>
                <c:pt idx="45">
                  <c:v>5234.4205704927444</c:v>
                </c:pt>
                <c:pt idx="46">
                  <c:v>5569.8078352212906</c:v>
                </c:pt>
                <c:pt idx="47">
                  <c:v>4638.5088093280792</c:v>
                </c:pt>
                <c:pt idx="48">
                  <c:v>6022.2540533542633</c:v>
                </c:pt>
                <c:pt idx="49">
                  <c:v>4743.9918818473816</c:v>
                </c:pt>
                <c:pt idx="50">
                  <c:v>6016.9928675889969</c:v>
                </c:pt>
                <c:pt idx="51">
                  <c:v>5013.9809746742249</c:v>
                </c:pt>
                <c:pt idx="52">
                  <c:v>3834.855019569397</c:v>
                </c:pt>
                <c:pt idx="53">
                  <c:v>5840.8778600692749</c:v>
                </c:pt>
                <c:pt idx="54">
                  <c:v>4916.9592382907867</c:v>
                </c:pt>
                <c:pt idx="55">
                  <c:v>4820.9869157075882</c:v>
                </c:pt>
                <c:pt idx="56">
                  <c:v>5357.8106832504272</c:v>
                </c:pt>
                <c:pt idx="57">
                  <c:v>4461.3341760635376</c:v>
                </c:pt>
                <c:pt idx="58">
                  <c:v>4573.1415405273438</c:v>
                </c:pt>
                <c:pt idx="59">
                  <c:v>4702.8552833795547</c:v>
                </c:pt>
                <c:pt idx="60">
                  <c:v>4857.8851342201233</c:v>
                </c:pt>
                <c:pt idx="61">
                  <c:v>4510.8856910467148</c:v>
                </c:pt>
                <c:pt idx="62">
                  <c:v>4902.1791887283334</c:v>
                </c:pt>
                <c:pt idx="63">
                  <c:v>3977.2054342031479</c:v>
                </c:pt>
                <c:pt idx="64">
                  <c:v>5755.4531064033508</c:v>
                </c:pt>
                <c:pt idx="65">
                  <c:v>4296.7813339233398</c:v>
                </c:pt>
                <c:pt idx="66">
                  <c:v>4555.1937679052353</c:v>
                </c:pt>
                <c:pt idx="67">
                  <c:v>4919.0763998031616</c:v>
                </c:pt>
                <c:pt idx="68">
                  <c:v>4395.9330282211304</c:v>
                </c:pt>
                <c:pt idx="69">
                  <c:v>4910.6161193847656</c:v>
                </c:pt>
                <c:pt idx="70">
                  <c:v>4776.6683496236801</c:v>
                </c:pt>
                <c:pt idx="71">
                  <c:v>4757.6904727220544</c:v>
                </c:pt>
                <c:pt idx="72">
                  <c:v>4911.6780220270157</c:v>
                </c:pt>
                <c:pt idx="73">
                  <c:v>4167.0736094713211</c:v>
                </c:pt>
                <c:pt idx="74">
                  <c:v>5159.5458292961121</c:v>
                </c:pt>
                <c:pt idx="75">
                  <c:v>5802.8761954307556</c:v>
                </c:pt>
                <c:pt idx="76">
                  <c:v>5954.7629327774048</c:v>
                </c:pt>
                <c:pt idx="77">
                  <c:v>5034.0109198093414</c:v>
                </c:pt>
                <c:pt idx="78">
                  <c:v>5337.751718044281</c:v>
                </c:pt>
                <c:pt idx="79">
                  <c:v>5407.4017592668533</c:v>
                </c:pt>
                <c:pt idx="80">
                  <c:v>5472.7703446149826</c:v>
                </c:pt>
                <c:pt idx="81">
                  <c:v>5904.1259436607361</c:v>
                </c:pt>
                <c:pt idx="82">
                  <c:v>5837.6939928531647</c:v>
                </c:pt>
                <c:pt idx="83">
                  <c:v>4888.4649592638016</c:v>
                </c:pt>
                <c:pt idx="84">
                  <c:v>5633.0604696273804</c:v>
                </c:pt>
                <c:pt idx="85">
                  <c:v>4782.9905128479004</c:v>
                </c:pt>
                <c:pt idx="86">
                  <c:v>5699.5267405509949</c:v>
                </c:pt>
                <c:pt idx="87">
                  <c:v>4530.9369878768921</c:v>
                </c:pt>
                <c:pt idx="88">
                  <c:v>5171.1252142190933</c:v>
                </c:pt>
                <c:pt idx="89">
                  <c:v>5816.59104347229</c:v>
                </c:pt>
                <c:pt idx="90">
                  <c:v>4605.8249977827072</c:v>
                </c:pt>
                <c:pt idx="91">
                  <c:v>4774.5562813282013</c:v>
                </c:pt>
                <c:pt idx="92">
                  <c:v>4863.1937448978424</c:v>
                </c:pt>
                <c:pt idx="93">
                  <c:v>5313.5312399864197</c:v>
                </c:pt>
                <c:pt idx="94">
                  <c:v>5748.0449259281158</c:v>
                </c:pt>
                <c:pt idx="95">
                  <c:v>6034.9259676933289</c:v>
                </c:pt>
                <c:pt idx="96">
                  <c:v>5214.3702850341797</c:v>
                </c:pt>
                <c:pt idx="97">
                  <c:v>4134.3558406829834</c:v>
                </c:pt>
                <c:pt idx="98">
                  <c:v>4357.9741683006287</c:v>
                </c:pt>
                <c:pt idx="99">
                  <c:v>5550.8027453422546</c:v>
                </c:pt>
                <c:pt idx="100">
                  <c:v>4629.0004162788391</c:v>
                </c:pt>
                <c:pt idx="101">
                  <c:v>4048.942566633224</c:v>
                </c:pt>
                <c:pt idx="102">
                  <c:v>4355.8519899845123</c:v>
                </c:pt>
                <c:pt idx="103">
                  <c:v>4955.9928072690964</c:v>
                </c:pt>
                <c:pt idx="104">
                  <c:v>5018.1866762638092</c:v>
                </c:pt>
                <c:pt idx="105">
                  <c:v>4642.7380483150482</c:v>
                </c:pt>
                <c:pt idx="106">
                  <c:v>5362.0148863792419</c:v>
                </c:pt>
                <c:pt idx="107">
                  <c:v>4887.4174556732178</c:v>
                </c:pt>
                <c:pt idx="108">
                  <c:v>4623.7520904541016</c:v>
                </c:pt>
                <c:pt idx="109">
                  <c:v>5200.6828727722168</c:v>
                </c:pt>
                <c:pt idx="110">
                  <c:v>5082.5379135608673</c:v>
                </c:pt>
                <c:pt idx="111">
                  <c:v>5386.2829744815826</c:v>
                </c:pt>
                <c:pt idx="112">
                  <c:v>5185.8925759792328</c:v>
                </c:pt>
                <c:pt idx="113">
                  <c:v>5606.7269883155823</c:v>
                </c:pt>
                <c:pt idx="114">
                  <c:v>5685.7926782369614</c:v>
                </c:pt>
                <c:pt idx="115">
                  <c:v>6158.3237928152084</c:v>
                </c:pt>
                <c:pt idx="116">
                  <c:v>5193.2724452018738</c:v>
                </c:pt>
                <c:pt idx="117">
                  <c:v>5367.3198539018631</c:v>
                </c:pt>
                <c:pt idx="118">
                  <c:v>5414.7723572254181</c:v>
                </c:pt>
                <c:pt idx="119">
                  <c:v>5039.2854833602914</c:v>
                </c:pt>
                <c:pt idx="120">
                  <c:v>4593.16146671772</c:v>
                </c:pt>
                <c:pt idx="121">
                  <c:v>5111.0341110229492</c:v>
                </c:pt>
                <c:pt idx="122">
                  <c:v>4857.8878796100616</c:v>
                </c:pt>
                <c:pt idx="123">
                  <c:v>4621.6448040008536</c:v>
                </c:pt>
                <c:pt idx="124">
                  <c:v>4603.7067747116089</c:v>
                </c:pt>
                <c:pt idx="125">
                  <c:v>5035.0832469463348</c:v>
                </c:pt>
                <c:pt idx="126">
                  <c:v>5191.1624870300293</c:v>
                </c:pt>
                <c:pt idx="127">
                  <c:v>4464.4962244033813</c:v>
                </c:pt>
                <c:pt idx="128">
                  <c:v>4814.6582329273224</c:v>
                </c:pt>
                <c:pt idx="129">
                  <c:v>5340.9387073516846</c:v>
                </c:pt>
                <c:pt idx="130">
                  <c:v>4958.092101931572</c:v>
                </c:pt>
                <c:pt idx="131">
                  <c:v>4483.4836571216583</c:v>
                </c:pt>
                <c:pt idx="132">
                  <c:v>5157.4294531345367</c:v>
                </c:pt>
                <c:pt idx="133">
                  <c:v>3668.2047834396358</c:v>
                </c:pt>
                <c:pt idx="134">
                  <c:v>4009.912810325623</c:v>
                </c:pt>
                <c:pt idx="135">
                  <c:v>4906.4195594787598</c:v>
                </c:pt>
                <c:pt idx="136">
                  <c:v>4296.787647485733</c:v>
                </c:pt>
                <c:pt idx="137">
                  <c:v>5095.2148931026459</c:v>
                </c:pt>
                <c:pt idx="138">
                  <c:v>5883.0402255058289</c:v>
                </c:pt>
                <c:pt idx="139">
                  <c:v>4070.0344622135158</c:v>
                </c:pt>
                <c:pt idx="140">
                  <c:v>5335.667680978775</c:v>
                </c:pt>
                <c:pt idx="141">
                  <c:v>4453.9397748708716</c:v>
                </c:pt>
                <c:pt idx="142">
                  <c:v>4459.2026214599609</c:v>
                </c:pt>
                <c:pt idx="143">
                  <c:v>5536.0553132295609</c:v>
                </c:pt>
                <c:pt idx="144">
                  <c:v>3843.2682180404659</c:v>
                </c:pt>
                <c:pt idx="145">
                  <c:v>4421.2604942321777</c:v>
                </c:pt>
                <c:pt idx="146">
                  <c:v>5701.6180694103241</c:v>
                </c:pt>
                <c:pt idx="147">
                  <c:v>4331.6084167957306</c:v>
                </c:pt>
                <c:pt idx="148">
                  <c:v>3790.540876865387</c:v>
                </c:pt>
                <c:pt idx="149">
                  <c:v>3943.4921628236771</c:v>
                </c:pt>
                <c:pt idx="150">
                  <c:v>6183.625124335289</c:v>
                </c:pt>
                <c:pt idx="151">
                  <c:v>5506.5178359746933</c:v>
                </c:pt>
                <c:pt idx="152">
                  <c:v>4665.9348630905151</c:v>
                </c:pt>
                <c:pt idx="153">
                  <c:v>5370.488781452179</c:v>
                </c:pt>
                <c:pt idx="154">
                  <c:v>4538.3274939060211</c:v>
                </c:pt>
                <c:pt idx="155">
                  <c:v>6005.3784070014954</c:v>
                </c:pt>
                <c:pt idx="156">
                  <c:v>4379.0669546127319</c:v>
                </c:pt>
                <c:pt idx="157">
                  <c:v>5310.3449600934982</c:v>
                </c:pt>
                <c:pt idx="158">
                  <c:v>5396.8402074575424</c:v>
                </c:pt>
                <c:pt idx="159">
                  <c:v>4036.2753760814671</c:v>
                </c:pt>
                <c:pt idx="160">
                  <c:v>4704.9646600484848</c:v>
                </c:pt>
                <c:pt idx="161">
                  <c:v>4784.0522260665894</c:v>
                </c:pt>
                <c:pt idx="162">
                  <c:v>4621.6442816257477</c:v>
                </c:pt>
                <c:pt idx="163">
                  <c:v>4783.0051094293594</c:v>
                </c:pt>
                <c:pt idx="164">
                  <c:v>4892.7041606903076</c:v>
                </c:pt>
                <c:pt idx="165">
                  <c:v>4907.4653749465942</c:v>
                </c:pt>
                <c:pt idx="166">
                  <c:v>4357.9736757278442</c:v>
                </c:pt>
                <c:pt idx="167">
                  <c:v>5010.8418343067169</c:v>
                </c:pt>
                <c:pt idx="168">
                  <c:v>4731.3270554542542</c:v>
                </c:pt>
                <c:pt idx="169">
                  <c:v>4343.1933069229126</c:v>
                </c:pt>
                <c:pt idx="170">
                  <c:v>5456.9660775661469</c:v>
                </c:pt>
                <c:pt idx="171">
                  <c:v>4682.8193807601929</c:v>
                </c:pt>
                <c:pt idx="172">
                  <c:v>4680.6988925933838</c:v>
                </c:pt>
                <c:pt idx="173">
                  <c:v>4451.8500266075134</c:v>
                </c:pt>
                <c:pt idx="174">
                  <c:v>4778.7950040102014</c:v>
                </c:pt>
                <c:pt idx="175">
                  <c:v>4867.3861134052277</c:v>
                </c:pt>
                <c:pt idx="176">
                  <c:v>5456.9518914222717</c:v>
                </c:pt>
                <c:pt idx="177">
                  <c:v>4343.2045977115631</c:v>
                </c:pt>
                <c:pt idx="178">
                  <c:v>4845.2376608848572</c:v>
                </c:pt>
                <c:pt idx="179">
                  <c:v>5153.2159390449524</c:v>
                </c:pt>
                <c:pt idx="180">
                  <c:v>5109.965558052063</c:v>
                </c:pt>
                <c:pt idx="181">
                  <c:v>5169.0105841159821</c:v>
                </c:pt>
                <c:pt idx="182">
                  <c:v>4587.890625</c:v>
                </c:pt>
                <c:pt idx="183">
                  <c:v>4891.6223795413971</c:v>
                </c:pt>
                <c:pt idx="184">
                  <c:v>4249.352747797966</c:v>
                </c:pt>
                <c:pt idx="185">
                  <c:v>5161.6388747692108</c:v>
                </c:pt>
                <c:pt idx="186">
                  <c:v>4631.1301952600479</c:v>
                </c:pt>
                <c:pt idx="187">
                  <c:v>4414.9213759899139</c:v>
                </c:pt>
                <c:pt idx="188">
                  <c:v>4548.8707865476608</c:v>
                </c:pt>
                <c:pt idx="189">
                  <c:v>4914.836528301239</c:v>
                </c:pt>
                <c:pt idx="190">
                  <c:v>5343.051102399826</c:v>
                </c:pt>
                <c:pt idx="191">
                  <c:v>4746.1017966270447</c:v>
                </c:pt>
                <c:pt idx="192">
                  <c:v>4827.2883188724518</c:v>
                </c:pt>
                <c:pt idx="193">
                  <c:v>4758.7489242553711</c:v>
                </c:pt>
                <c:pt idx="194">
                  <c:v>4102.7162897586823</c:v>
                </c:pt>
                <c:pt idx="195">
                  <c:v>5508.6340577602386</c:v>
                </c:pt>
                <c:pt idx="196">
                  <c:v>4424.409561753273</c:v>
                </c:pt>
                <c:pt idx="197">
                  <c:v>5617.2662599086761</c:v>
                </c:pt>
                <c:pt idx="198">
                  <c:v>4438.1385440826416</c:v>
                </c:pt>
                <c:pt idx="199">
                  <c:v>4530.8811664581299</c:v>
                </c:pt>
                <c:pt idx="200">
                  <c:v>4924.2936367988586</c:v>
                </c:pt>
                <c:pt idx="201">
                  <c:v>4068.9981722831731</c:v>
                </c:pt>
                <c:pt idx="202">
                  <c:v>4477.1813303232193</c:v>
                </c:pt>
                <c:pt idx="203">
                  <c:v>5772.2877242565164</c:v>
                </c:pt>
                <c:pt idx="204">
                  <c:v>3635.5115107297902</c:v>
                </c:pt>
                <c:pt idx="205">
                  <c:v>4658.5994440317154</c:v>
                </c:pt>
                <c:pt idx="206">
                  <c:v>4121.7341237068176</c:v>
                </c:pt>
                <c:pt idx="207">
                  <c:v>5065.6537563800812</c:v>
                </c:pt>
                <c:pt idx="208">
                  <c:v>5353.5828580856323</c:v>
                </c:pt>
                <c:pt idx="209">
                  <c:v>5073.0560493469238</c:v>
                </c:pt>
                <c:pt idx="210">
                  <c:v>4018.352108001709</c:v>
                </c:pt>
                <c:pt idx="211">
                  <c:v>5072.0030797719965</c:v>
                </c:pt>
                <c:pt idx="212">
                  <c:v>4472.9185650348663</c:v>
                </c:pt>
                <c:pt idx="213">
                  <c:v>4342.1685596704483</c:v>
                </c:pt>
                <c:pt idx="214">
                  <c:v>3598.609206199646</c:v>
                </c:pt>
                <c:pt idx="215">
                  <c:v>4523.5495746135712</c:v>
                </c:pt>
                <c:pt idx="216">
                  <c:v>4555.1994314193726</c:v>
                </c:pt>
                <c:pt idx="217">
                  <c:v>3995.1720547676091</c:v>
                </c:pt>
                <c:pt idx="218">
                  <c:v>5060.4043521881104</c:v>
                </c:pt>
                <c:pt idx="219">
                  <c:v>4307.3432631492606</c:v>
                </c:pt>
                <c:pt idx="220">
                  <c:v>4299.9405248165131</c:v>
                </c:pt>
                <c:pt idx="221">
                  <c:v>5401.0436990261078</c:v>
                </c:pt>
                <c:pt idx="222">
                  <c:v>4405.4252060651779</c:v>
                </c:pt>
                <c:pt idx="223">
                  <c:v>5176.426727771759</c:v>
                </c:pt>
                <c:pt idx="224">
                  <c:v>3860.172393321991</c:v>
                </c:pt>
                <c:pt idx="225">
                  <c:v>4407.5425497293472</c:v>
                </c:pt>
                <c:pt idx="226">
                  <c:v>4395.9409780502319</c:v>
                </c:pt>
                <c:pt idx="227">
                  <c:v>4745.0256544351578</c:v>
                </c:pt>
                <c:pt idx="228">
                  <c:v>4887.4257419109344</c:v>
                </c:pt>
                <c:pt idx="229">
                  <c:v>4749.2766004800797</c:v>
                </c:pt>
                <c:pt idx="230">
                  <c:v>5703.7474212646484</c:v>
                </c:pt>
                <c:pt idx="231">
                  <c:v>4314.7207102775574</c:v>
                </c:pt>
                <c:pt idx="232">
                  <c:v>5370.4699640274048</c:v>
                </c:pt>
                <c:pt idx="233">
                  <c:v>5031.9021188020706</c:v>
                </c:pt>
                <c:pt idx="234">
                  <c:v>5454.8412837982178</c:v>
                </c:pt>
                <c:pt idx="235">
                  <c:v>4253.5614182949066</c:v>
                </c:pt>
                <c:pt idx="236">
                  <c:v>4173.39466381073</c:v>
                </c:pt>
                <c:pt idx="237">
                  <c:v>4927.5116958618164</c:v>
                </c:pt>
                <c:pt idx="238">
                  <c:v>5235.4734840393066</c:v>
                </c:pt>
                <c:pt idx="239">
                  <c:v>3823.2465088367462</c:v>
                </c:pt>
                <c:pt idx="240">
                  <c:v>6049.6840810775757</c:v>
                </c:pt>
                <c:pt idx="241">
                  <c:v>5135.2838852405548</c:v>
                </c:pt>
                <c:pt idx="242">
                  <c:v>4554.1329038143158</c:v>
                </c:pt>
                <c:pt idx="243">
                  <c:v>5202.7828464508057</c:v>
                </c:pt>
                <c:pt idx="244">
                  <c:v>4054.2228741645808</c:v>
                </c:pt>
                <c:pt idx="245">
                  <c:v>5343.0450632572174</c:v>
                </c:pt>
                <c:pt idx="246">
                  <c:v>5282.9308817386627</c:v>
                </c:pt>
                <c:pt idx="247">
                  <c:v>3983.557839274406</c:v>
                </c:pt>
                <c:pt idx="248">
                  <c:v>4564.699366569519</c:v>
                </c:pt>
                <c:pt idx="249">
                  <c:v>4603.7041729688644</c:v>
                </c:pt>
                <c:pt idx="250">
                  <c:v>4526.7156801223746</c:v>
                </c:pt>
                <c:pt idx="251">
                  <c:v>5187.0381343364716</c:v>
                </c:pt>
                <c:pt idx="252">
                  <c:v>4611.0390257835388</c:v>
                </c:pt>
                <c:pt idx="253">
                  <c:v>4495.0430681705466</c:v>
                </c:pt>
                <c:pt idx="254">
                  <c:v>4053.202544689178</c:v>
                </c:pt>
                <c:pt idx="255">
                  <c:v>3653.438738822937</c:v>
                </c:pt>
                <c:pt idx="256">
                  <c:v>4171.278218626976</c:v>
                </c:pt>
                <c:pt idx="257">
                  <c:v>5295.2027860879898</c:v>
                </c:pt>
                <c:pt idx="258">
                  <c:v>4420.1968113183984</c:v>
                </c:pt>
                <c:pt idx="259">
                  <c:v>4329.4951236248016</c:v>
                </c:pt>
                <c:pt idx="260">
                  <c:v>5953.7311255931854</c:v>
                </c:pt>
                <c:pt idx="261">
                  <c:v>4944.3839416503906</c:v>
                </c:pt>
                <c:pt idx="262">
                  <c:v>4792.4956665039063</c:v>
                </c:pt>
                <c:pt idx="263">
                  <c:v>4398.0359387397766</c:v>
                </c:pt>
                <c:pt idx="264">
                  <c:v>3751.5281018018718</c:v>
                </c:pt>
                <c:pt idx="265">
                  <c:v>4843.1633186340332</c:v>
                </c:pt>
                <c:pt idx="266">
                  <c:v>4417.0092830657959</c:v>
                </c:pt>
                <c:pt idx="267">
                  <c:v>5873.5414099693298</c:v>
                </c:pt>
                <c:pt idx="268">
                  <c:v>5161.7310535907754</c:v>
                </c:pt>
                <c:pt idx="269">
                  <c:v>4286.302806854248</c:v>
                </c:pt>
                <c:pt idx="270">
                  <c:v>4716.5854234695425</c:v>
                </c:pt>
                <c:pt idx="271">
                  <c:v>4038.3897649049759</c:v>
                </c:pt>
                <c:pt idx="272">
                  <c:v>4527.761155128479</c:v>
                </c:pt>
                <c:pt idx="273">
                  <c:v>5537.043035030365</c:v>
                </c:pt>
                <c:pt idx="274">
                  <c:v>5017.0860588550568</c:v>
                </c:pt>
                <c:pt idx="275">
                  <c:v>4638.5056636333466</c:v>
                </c:pt>
                <c:pt idx="276">
                  <c:v>5318.783050775528</c:v>
                </c:pt>
                <c:pt idx="277">
                  <c:v>4997.088476896286</c:v>
                </c:pt>
                <c:pt idx="278">
                  <c:v>4371.6732639074326</c:v>
                </c:pt>
                <c:pt idx="279">
                  <c:v>4266.2051510810852</c:v>
                </c:pt>
                <c:pt idx="280">
                  <c:v>3789.4990406036382</c:v>
                </c:pt>
                <c:pt idx="281">
                  <c:v>5291.3635990619659</c:v>
                </c:pt>
                <c:pt idx="282">
                  <c:v>5094.1331398487091</c:v>
                </c:pt>
                <c:pt idx="283">
                  <c:v>5261.8383164405823</c:v>
                </c:pt>
                <c:pt idx="284">
                  <c:v>4054.225623607635</c:v>
                </c:pt>
                <c:pt idx="285">
                  <c:v>4375.9004158973694</c:v>
                </c:pt>
                <c:pt idx="286">
                  <c:v>4447.6383011341086</c:v>
                </c:pt>
                <c:pt idx="287">
                  <c:v>3821.1259021759029</c:v>
                </c:pt>
                <c:pt idx="288">
                  <c:v>5011.8772659301758</c:v>
                </c:pt>
                <c:pt idx="289">
                  <c:v>5261.8716216087341</c:v>
                </c:pt>
                <c:pt idx="290">
                  <c:v>4663.8882193565369</c:v>
                </c:pt>
                <c:pt idx="291">
                  <c:v>4155.4635834693909</c:v>
                </c:pt>
                <c:pt idx="292">
                  <c:v>4917.9944715499878</c:v>
                </c:pt>
                <c:pt idx="293">
                  <c:v>5334.6154046058646</c:v>
                </c:pt>
                <c:pt idx="294">
                  <c:v>4061.6098258495331</c:v>
                </c:pt>
                <c:pt idx="295">
                  <c:v>4310.5199927091599</c:v>
                </c:pt>
                <c:pt idx="296">
                  <c:v>5577.1824569702148</c:v>
                </c:pt>
                <c:pt idx="297">
                  <c:v>4115.4073705673218</c:v>
                </c:pt>
                <c:pt idx="298">
                  <c:v>4835.7410943508148</c:v>
                </c:pt>
                <c:pt idx="299">
                  <c:v>4993.9385390281677</c:v>
                </c:pt>
                <c:pt idx="300">
                  <c:v>4370.6141319274902</c:v>
                </c:pt>
                <c:pt idx="301">
                  <c:v>4181.8212848901749</c:v>
                </c:pt>
                <c:pt idx="302">
                  <c:v>5017.1359617710114</c:v>
                </c:pt>
                <c:pt idx="303">
                  <c:v>4264.1145755052567</c:v>
                </c:pt>
                <c:pt idx="304">
                  <c:v>5156.3607765436172</c:v>
                </c:pt>
                <c:pt idx="305">
                  <c:v>4221.9154940843582</c:v>
                </c:pt>
                <c:pt idx="306">
                  <c:v>4268.3232071399689</c:v>
                </c:pt>
                <c:pt idx="307">
                  <c:v>5282.936255812645</c:v>
                </c:pt>
                <c:pt idx="308">
                  <c:v>5837.6755177974701</c:v>
                </c:pt>
                <c:pt idx="309">
                  <c:v>4676.4727463722229</c:v>
                </c:pt>
                <c:pt idx="310">
                  <c:v>3764.1724547147751</c:v>
                </c:pt>
                <c:pt idx="311">
                  <c:v>4324.228036403656</c:v>
                </c:pt>
                <c:pt idx="312">
                  <c:v>4239.8312902450562</c:v>
                </c:pt>
                <c:pt idx="313">
                  <c:v>4897.9510345458984</c:v>
                </c:pt>
                <c:pt idx="314">
                  <c:v>4961.2701873779297</c:v>
                </c:pt>
                <c:pt idx="315">
                  <c:v>5049.8266267776489</c:v>
                </c:pt>
                <c:pt idx="316">
                  <c:v>4907.450953245163</c:v>
                </c:pt>
                <c:pt idx="317">
                  <c:v>4080.6085373163219</c:v>
                </c:pt>
                <c:pt idx="318">
                  <c:v>5833.4086498022079</c:v>
                </c:pt>
                <c:pt idx="319">
                  <c:v>3839.0112972259521</c:v>
                </c:pt>
                <c:pt idx="320">
                  <c:v>3739.928638458252</c:v>
                </c:pt>
                <c:pt idx="321">
                  <c:v>4661.7071580886841</c:v>
                </c:pt>
                <c:pt idx="322">
                  <c:v>4227.1946668624878</c:v>
                </c:pt>
                <c:pt idx="323">
                  <c:v>4914.8404169082642</c:v>
                </c:pt>
                <c:pt idx="324">
                  <c:v>3909.7230272293091</c:v>
                </c:pt>
                <c:pt idx="325">
                  <c:v>4329.4995278120041</c:v>
                </c:pt>
                <c:pt idx="326">
                  <c:v>4014.1578660011292</c:v>
                </c:pt>
                <c:pt idx="327">
                  <c:v>3922.3743890523911</c:v>
                </c:pt>
                <c:pt idx="328">
                  <c:v>3379.219513893127</c:v>
                </c:pt>
                <c:pt idx="329">
                  <c:v>3469.9312877655029</c:v>
                </c:pt>
                <c:pt idx="330">
                  <c:v>4537.2579324245453</c:v>
                </c:pt>
                <c:pt idx="331">
                  <c:v>5101.5188245773325</c:v>
                </c:pt>
                <c:pt idx="332">
                  <c:v>4900.0797865390778</c:v>
                </c:pt>
                <c:pt idx="333">
                  <c:v>5351.4716727733612</c:v>
                </c:pt>
                <c:pt idx="334">
                  <c:v>4624.817755818367</c:v>
                </c:pt>
                <c:pt idx="335">
                  <c:v>4048.9443972110748</c:v>
                </c:pt>
                <c:pt idx="336">
                  <c:v>4267.2772006988534</c:v>
                </c:pt>
                <c:pt idx="337">
                  <c:v>4535.1465106010437</c:v>
                </c:pt>
                <c:pt idx="338">
                  <c:v>4716.5625</c:v>
                </c:pt>
                <c:pt idx="339">
                  <c:v>4601.6057233810416</c:v>
                </c:pt>
                <c:pt idx="340">
                  <c:v>5470.6566424369812</c:v>
                </c:pt>
                <c:pt idx="341">
                  <c:v>5367.3131806850433</c:v>
                </c:pt>
                <c:pt idx="342">
                  <c:v>4256.7182688713074</c:v>
                </c:pt>
                <c:pt idx="343">
                  <c:v>4458.1529767513284</c:v>
                </c:pt>
                <c:pt idx="344">
                  <c:v>4354.8061641454697</c:v>
                </c:pt>
                <c:pt idx="345">
                  <c:v>4478.2132482528687</c:v>
                </c:pt>
                <c:pt idx="346">
                  <c:v>4376.9645035266876</c:v>
                </c:pt>
                <c:pt idx="347">
                  <c:v>4249.3436222076416</c:v>
                </c:pt>
                <c:pt idx="348">
                  <c:v>3764.1762838363652</c:v>
                </c:pt>
                <c:pt idx="349">
                  <c:v>4364.3106870651254</c:v>
                </c:pt>
                <c:pt idx="350">
                  <c:v>4495.062374830246</c:v>
                </c:pt>
                <c:pt idx="351">
                  <c:v>4024.6893196105962</c:v>
                </c:pt>
                <c:pt idx="352">
                  <c:v>4154.4112451076508</c:v>
                </c:pt>
                <c:pt idx="353">
                  <c:v>4602.6583309173584</c:v>
                </c:pt>
                <c:pt idx="354">
                  <c:v>3685.082706689835</c:v>
                </c:pt>
                <c:pt idx="355">
                  <c:v>4895.8759760856628</c:v>
                </c:pt>
                <c:pt idx="356">
                  <c:v>4979.1965711116791</c:v>
                </c:pt>
                <c:pt idx="357">
                  <c:v>4807.2612781524658</c:v>
                </c:pt>
                <c:pt idx="358">
                  <c:v>4386.4502704143524</c:v>
                </c:pt>
                <c:pt idx="359">
                  <c:v>4337.9350808858871</c:v>
                </c:pt>
                <c:pt idx="360">
                  <c:v>4389.5954828262329</c:v>
                </c:pt>
                <c:pt idx="361">
                  <c:v>4772.4539250135422</c:v>
                </c:pt>
                <c:pt idx="362">
                  <c:v>4227.200400352478</c:v>
                </c:pt>
                <c:pt idx="363">
                  <c:v>4588.9468685388574</c:v>
                </c:pt>
                <c:pt idx="364">
                  <c:v>3603.8606700897221</c:v>
                </c:pt>
                <c:pt idx="365">
                  <c:v>3397.1369183063512</c:v>
                </c:pt>
                <c:pt idx="366">
                  <c:v>5878.8387565612793</c:v>
                </c:pt>
                <c:pt idx="367">
                  <c:v>5312.4321155548096</c:v>
                </c:pt>
                <c:pt idx="368">
                  <c:v>5008.681499004364</c:v>
                </c:pt>
                <c:pt idx="369">
                  <c:v>4238.7603163719177</c:v>
                </c:pt>
                <c:pt idx="370">
                  <c:v>5818.6695038080215</c:v>
                </c:pt>
                <c:pt idx="371">
                  <c:v>6914.4327764511108</c:v>
                </c:pt>
                <c:pt idx="372">
                  <c:v>4880.0379593372336</c:v>
                </c:pt>
                <c:pt idx="373">
                  <c:v>4543.5685858726501</c:v>
                </c:pt>
                <c:pt idx="374">
                  <c:v>3890.7131631374359</c:v>
                </c:pt>
                <c:pt idx="375">
                  <c:v>4284.1391723155984</c:v>
                </c:pt>
                <c:pt idx="376">
                  <c:v>5197.5023498535156</c:v>
                </c:pt>
                <c:pt idx="377">
                  <c:v>4851.5471458435059</c:v>
                </c:pt>
                <c:pt idx="378">
                  <c:v>4345.3846979141244</c:v>
                </c:pt>
                <c:pt idx="379">
                  <c:v>5168.963844537735</c:v>
                </c:pt>
                <c:pt idx="380">
                  <c:v>5572.9788284301758</c:v>
                </c:pt>
                <c:pt idx="381">
                  <c:v>4309.4565346240997</c:v>
                </c:pt>
                <c:pt idx="382">
                  <c:v>4471.8891525268546</c:v>
                </c:pt>
                <c:pt idx="383">
                  <c:v>5067.7785927057266</c:v>
                </c:pt>
                <c:pt idx="384">
                  <c:v>5218.5984687805176</c:v>
                </c:pt>
                <c:pt idx="385">
                  <c:v>4468.699320435524</c:v>
                </c:pt>
                <c:pt idx="386">
                  <c:v>5612.9682054519653</c:v>
                </c:pt>
                <c:pt idx="387">
                  <c:v>4394.8927474021912</c:v>
                </c:pt>
                <c:pt idx="388">
                  <c:v>4527.7708786725998</c:v>
                </c:pt>
                <c:pt idx="389">
                  <c:v>4765.0684304237366</c:v>
                </c:pt>
                <c:pt idx="390">
                  <c:v>4236.6792086362839</c:v>
                </c:pt>
                <c:pt idx="391">
                  <c:v>4290.4629306793213</c:v>
                </c:pt>
                <c:pt idx="392">
                  <c:v>3790.5447328090672</c:v>
                </c:pt>
                <c:pt idx="393">
                  <c:v>4486.644681930542</c:v>
                </c:pt>
                <c:pt idx="394">
                  <c:v>4327.4033553600311</c:v>
                </c:pt>
                <c:pt idx="395">
                  <c:v>4624.8114830255508</c:v>
                </c:pt>
                <c:pt idx="396">
                  <c:v>4178.6945457458496</c:v>
                </c:pt>
                <c:pt idx="397">
                  <c:v>4718.6868085861206</c:v>
                </c:pt>
                <c:pt idx="398">
                  <c:v>4899.0190076828003</c:v>
                </c:pt>
                <c:pt idx="399">
                  <c:v>4094.3089070320129</c:v>
                </c:pt>
                <c:pt idx="400">
                  <c:v>3893.9005284309392</c:v>
                </c:pt>
                <c:pt idx="401">
                  <c:v>4571.0368077754974</c:v>
                </c:pt>
                <c:pt idx="402">
                  <c:v>3635.505757927895</c:v>
                </c:pt>
                <c:pt idx="403">
                  <c:v>3835.8836963176732</c:v>
                </c:pt>
                <c:pt idx="404">
                  <c:v>4152.2953009605408</c:v>
                </c:pt>
                <c:pt idx="405">
                  <c:v>4669.0772864818573</c:v>
                </c:pt>
                <c:pt idx="406">
                  <c:v>4374.8229818344116</c:v>
                </c:pt>
                <c:pt idx="407">
                  <c:v>4514.099235534668</c:v>
                </c:pt>
                <c:pt idx="408">
                  <c:v>4976.0229365825653</c:v>
                </c:pt>
                <c:pt idx="409">
                  <c:v>4277.8115329742432</c:v>
                </c:pt>
                <c:pt idx="410">
                  <c:v>4578.4087872505188</c:v>
                </c:pt>
                <c:pt idx="411">
                  <c:v>5683.73406457901</c:v>
                </c:pt>
                <c:pt idx="412">
                  <c:v>6486.3640487194061</c:v>
                </c:pt>
                <c:pt idx="413">
                  <c:v>5041.3367319107056</c:v>
                </c:pt>
                <c:pt idx="414">
                  <c:v>4674.3559799194336</c:v>
                </c:pt>
                <c:pt idx="415">
                  <c:v>5004.485399723053</c:v>
                </c:pt>
                <c:pt idx="416">
                  <c:v>4431.8479685783386</c:v>
                </c:pt>
                <c:pt idx="417">
                  <c:v>4348.4131590127936</c:v>
                </c:pt>
                <c:pt idx="418">
                  <c:v>4944.3554401397714</c:v>
                </c:pt>
                <c:pt idx="419">
                  <c:v>4247.2222419977188</c:v>
                </c:pt>
                <c:pt idx="420">
                  <c:v>4154.4131233692169</c:v>
                </c:pt>
                <c:pt idx="421">
                  <c:v>4936.9999997615814</c:v>
                </c:pt>
                <c:pt idx="422">
                  <c:v>4028.9021515846248</c:v>
                </c:pt>
                <c:pt idx="423">
                  <c:v>5813.4197587966919</c:v>
                </c:pt>
                <c:pt idx="424">
                  <c:v>4872.6612067222604</c:v>
                </c:pt>
                <c:pt idx="425">
                  <c:v>3878.0885674953461</c:v>
                </c:pt>
                <c:pt idx="426">
                  <c:v>3974.062050819397</c:v>
                </c:pt>
                <c:pt idx="427">
                  <c:v>5097.3029590845108</c:v>
                </c:pt>
                <c:pt idx="428">
                  <c:v>4694.401328086853</c:v>
                </c:pt>
                <c:pt idx="429">
                  <c:v>4829.4173376560211</c:v>
                </c:pt>
                <c:pt idx="430">
                  <c:v>3778.9521465301509</c:v>
                </c:pt>
                <c:pt idx="431">
                  <c:v>4150.2136069536209</c:v>
                </c:pt>
                <c:pt idx="432">
                  <c:v>4436.0151236057281</c:v>
                </c:pt>
                <c:pt idx="433">
                  <c:v>4958.0977059602737</c:v>
                </c:pt>
                <c:pt idx="434">
                  <c:v>5231.25</c:v>
                </c:pt>
                <c:pt idx="435">
                  <c:v>4530.9395484924316</c:v>
                </c:pt>
                <c:pt idx="436">
                  <c:v>3894.9450888633728</c:v>
                </c:pt>
                <c:pt idx="437">
                  <c:v>4910.660301566124</c:v>
                </c:pt>
                <c:pt idx="438">
                  <c:v>4427.5806272029877</c:v>
                </c:pt>
                <c:pt idx="439">
                  <c:v>4871.6213850975037</c:v>
                </c:pt>
                <c:pt idx="440">
                  <c:v>5194.3259567022324</c:v>
                </c:pt>
                <c:pt idx="441">
                  <c:v>4804.1080784797668</c:v>
                </c:pt>
                <c:pt idx="442">
                  <c:v>3938.203125</c:v>
                </c:pt>
                <c:pt idx="443">
                  <c:v>5234.4122875928879</c:v>
                </c:pt>
                <c:pt idx="444">
                  <c:v>4713.394708275795</c:v>
                </c:pt>
                <c:pt idx="445">
                  <c:v>3590.1550326347351</c:v>
                </c:pt>
                <c:pt idx="446">
                  <c:v>4869.4899859428406</c:v>
                </c:pt>
                <c:pt idx="447">
                  <c:v>5005.5412173271179</c:v>
                </c:pt>
                <c:pt idx="448">
                  <c:v>4186.0466440916061</c:v>
                </c:pt>
                <c:pt idx="449">
                  <c:v>4913.7823977470398</c:v>
                </c:pt>
                <c:pt idx="450">
                  <c:v>3924.4899696111679</c:v>
                </c:pt>
                <c:pt idx="451">
                  <c:v>4005.708558082581</c:v>
                </c:pt>
                <c:pt idx="452">
                  <c:v>4535.1454854011536</c:v>
                </c:pt>
                <c:pt idx="453">
                  <c:v>3367.6198519468312</c:v>
                </c:pt>
                <c:pt idx="454">
                  <c:v>5107.9150688648224</c:v>
                </c:pt>
                <c:pt idx="455">
                  <c:v>3931.8732223510742</c:v>
                </c:pt>
                <c:pt idx="456">
                  <c:v>4967.5668954849243</c:v>
                </c:pt>
                <c:pt idx="457">
                  <c:v>4169.1848710775384</c:v>
                </c:pt>
                <c:pt idx="458">
                  <c:v>5263.9399577379227</c:v>
                </c:pt>
                <c:pt idx="459">
                  <c:v>4442.335214138031</c:v>
                </c:pt>
                <c:pt idx="460">
                  <c:v>4797.7501193284988</c:v>
                </c:pt>
                <c:pt idx="461">
                  <c:v>4886.3589030504227</c:v>
                </c:pt>
                <c:pt idx="462">
                  <c:v>3850.6775547266011</c:v>
                </c:pt>
                <c:pt idx="463">
                  <c:v>5616.2052243947983</c:v>
                </c:pt>
                <c:pt idx="464">
                  <c:v>5478.0543050765991</c:v>
                </c:pt>
                <c:pt idx="465">
                  <c:v>4560.4666881561279</c:v>
                </c:pt>
                <c:pt idx="466">
                  <c:v>4559.4078783988953</c:v>
                </c:pt>
                <c:pt idx="467">
                  <c:v>3867.546056747437</c:v>
                </c:pt>
                <c:pt idx="468">
                  <c:v>4275.7098908424377</c:v>
                </c:pt>
                <c:pt idx="469">
                  <c:v>4594.2031717300424</c:v>
                </c:pt>
                <c:pt idx="470">
                  <c:v>4040.5091825723648</c:v>
                </c:pt>
                <c:pt idx="471">
                  <c:v>4457.1159241199493</c:v>
                </c:pt>
                <c:pt idx="472">
                  <c:v>4034.171479940414</c:v>
                </c:pt>
                <c:pt idx="473">
                  <c:v>3765.2369284629822</c:v>
                </c:pt>
                <c:pt idx="474">
                  <c:v>5034.0245754718781</c:v>
                </c:pt>
                <c:pt idx="475">
                  <c:v>3519.4874138832088</c:v>
                </c:pt>
                <c:pt idx="476">
                  <c:v>4787.1621726751328</c:v>
                </c:pt>
                <c:pt idx="477">
                  <c:v>3589.100345492363</c:v>
                </c:pt>
                <c:pt idx="478">
                  <c:v>4017.2992386817932</c:v>
                </c:pt>
                <c:pt idx="479">
                  <c:v>4760.8222453594208</c:v>
                </c:pt>
                <c:pt idx="480">
                  <c:v>3855.997644424438</c:v>
                </c:pt>
                <c:pt idx="481">
                  <c:v>6235.336462020874</c:v>
                </c:pt>
                <c:pt idx="482">
                  <c:v>4871.605416893959</c:v>
                </c:pt>
                <c:pt idx="483">
                  <c:v>4333.6928137540817</c:v>
                </c:pt>
                <c:pt idx="484">
                  <c:v>4666.9858574867249</c:v>
                </c:pt>
                <c:pt idx="485">
                  <c:v>5924.1750003099442</c:v>
                </c:pt>
                <c:pt idx="486">
                  <c:v>4600.546875</c:v>
                </c:pt>
                <c:pt idx="487">
                  <c:v>3674.5204515457149</c:v>
                </c:pt>
                <c:pt idx="488">
                  <c:v>4928.5452173948288</c:v>
                </c:pt>
                <c:pt idx="489">
                  <c:v>4510.9157726764679</c:v>
                </c:pt>
                <c:pt idx="490">
                  <c:v>3688.2334331274028</c:v>
                </c:pt>
                <c:pt idx="491">
                  <c:v>5049.828339099884</c:v>
                </c:pt>
                <c:pt idx="492">
                  <c:v>3911.8306317329411</c:v>
                </c:pt>
                <c:pt idx="493">
                  <c:v>4955.9614380598068</c:v>
                </c:pt>
                <c:pt idx="494">
                  <c:v>4257.8124185800552</c:v>
                </c:pt>
                <c:pt idx="495">
                  <c:v>5513.9074964523325</c:v>
                </c:pt>
                <c:pt idx="496">
                  <c:v>4655.3869416713706</c:v>
                </c:pt>
                <c:pt idx="497">
                  <c:v>5058.3018321990967</c:v>
                </c:pt>
                <c:pt idx="498">
                  <c:v>4498.2310020923615</c:v>
                </c:pt>
                <c:pt idx="499">
                  <c:v>5088.8683378696442</c:v>
                </c:pt>
                <c:pt idx="500">
                  <c:v>4052.1382291316991</c:v>
                </c:pt>
                <c:pt idx="501">
                  <c:v>4752.4315438270569</c:v>
                </c:pt>
                <c:pt idx="502">
                  <c:v>4231.3560318946838</c:v>
                </c:pt>
                <c:pt idx="503">
                  <c:v>4217.6595586538306</c:v>
                </c:pt>
                <c:pt idx="504">
                  <c:v>3985.6559536457062</c:v>
                </c:pt>
                <c:pt idx="505">
                  <c:v>4108.000847697258</c:v>
                </c:pt>
                <c:pt idx="506">
                  <c:v>4233.5036623477936</c:v>
                </c:pt>
                <c:pt idx="507">
                  <c:v>4603.6994898319244</c:v>
                </c:pt>
                <c:pt idx="508">
                  <c:v>4219.8161344528198</c:v>
                </c:pt>
                <c:pt idx="509">
                  <c:v>5883.0275914669037</c:v>
                </c:pt>
                <c:pt idx="510">
                  <c:v>6076.0340845584869</c:v>
                </c:pt>
                <c:pt idx="511">
                  <c:v>5123.6840364933014</c:v>
                </c:pt>
                <c:pt idx="512">
                  <c:v>5479.115806221962</c:v>
                </c:pt>
                <c:pt idx="513">
                  <c:v>5915.7261400222778</c:v>
                </c:pt>
                <c:pt idx="514">
                  <c:v>4219.7989640235901</c:v>
                </c:pt>
                <c:pt idx="515">
                  <c:v>4108.0105984210968</c:v>
                </c:pt>
                <c:pt idx="516">
                  <c:v>5465.3955669403076</c:v>
                </c:pt>
                <c:pt idx="517">
                  <c:v>4364.2879958152771</c:v>
                </c:pt>
                <c:pt idx="518">
                  <c:v>4674.382396697998</c:v>
                </c:pt>
                <c:pt idx="519">
                  <c:v>5154.2508215904236</c:v>
                </c:pt>
                <c:pt idx="520">
                  <c:v>4751.3607430458069</c:v>
                </c:pt>
                <c:pt idx="521">
                  <c:v>3753.6099021434779</c:v>
                </c:pt>
                <c:pt idx="522">
                  <c:v>4430.7341747283936</c:v>
                </c:pt>
                <c:pt idx="523">
                  <c:v>6038.0661457777023</c:v>
                </c:pt>
                <c:pt idx="524">
                  <c:v>4788.267719745636</c:v>
                </c:pt>
                <c:pt idx="525">
                  <c:v>3734.6366181373601</c:v>
                </c:pt>
                <c:pt idx="526">
                  <c:v>4732.3646261692047</c:v>
                </c:pt>
                <c:pt idx="527">
                  <c:v>3790.5481603145599</c:v>
                </c:pt>
                <c:pt idx="528">
                  <c:v>4140.7106132507324</c:v>
                </c:pt>
                <c:pt idx="529">
                  <c:v>3550.0612721443181</c:v>
                </c:pt>
                <c:pt idx="530">
                  <c:v>5277.6586360931396</c:v>
                </c:pt>
                <c:pt idx="531">
                  <c:v>4665.9206237792969</c:v>
                </c:pt>
                <c:pt idx="532">
                  <c:v>4415.9890407323837</c:v>
                </c:pt>
                <c:pt idx="533">
                  <c:v>5356.7705272436142</c:v>
                </c:pt>
                <c:pt idx="534">
                  <c:v>5299.8166680335999</c:v>
                </c:pt>
                <c:pt idx="535">
                  <c:v>6029.6545711755753</c:v>
                </c:pt>
                <c:pt idx="536">
                  <c:v>5886.1803333759308</c:v>
                </c:pt>
                <c:pt idx="537">
                  <c:v>4517.2485171556473</c:v>
                </c:pt>
                <c:pt idx="538">
                  <c:v>5601.4491112232208</c:v>
                </c:pt>
                <c:pt idx="539">
                  <c:v>5295.5733679532996</c:v>
                </c:pt>
                <c:pt idx="540">
                  <c:v>5623.5931143760681</c:v>
                </c:pt>
                <c:pt idx="541">
                  <c:v>4511.9541449546814</c:v>
                </c:pt>
                <c:pt idx="542">
                  <c:v>5911.5087378025046</c:v>
                </c:pt>
                <c:pt idx="543">
                  <c:v>5574.4281469583511</c:v>
                </c:pt>
                <c:pt idx="544">
                  <c:v>5131.0732460021973</c:v>
                </c:pt>
                <c:pt idx="545">
                  <c:v>5512.8428390026093</c:v>
                </c:pt>
                <c:pt idx="546">
                  <c:v>3788.4173746109009</c:v>
                </c:pt>
                <c:pt idx="547">
                  <c:v>5294.5121002197266</c:v>
                </c:pt>
                <c:pt idx="548">
                  <c:v>5914.6968593597412</c:v>
                </c:pt>
                <c:pt idx="549">
                  <c:v>4363.2589552402496</c:v>
                </c:pt>
                <c:pt idx="550">
                  <c:v>4440.2288544178009</c:v>
                </c:pt>
                <c:pt idx="551">
                  <c:v>6311.2236061096191</c:v>
                </c:pt>
                <c:pt idx="552">
                  <c:v>5326.1839151382446</c:v>
                </c:pt>
                <c:pt idx="553">
                  <c:v>6782.7060453891754</c:v>
                </c:pt>
                <c:pt idx="554">
                  <c:v>5308.2307878732681</c:v>
                </c:pt>
                <c:pt idx="555">
                  <c:v>4654.345932841301</c:v>
                </c:pt>
                <c:pt idx="556">
                  <c:v>4874.7645230293274</c:v>
                </c:pt>
                <c:pt idx="557">
                  <c:v>4344.1862964630127</c:v>
                </c:pt>
                <c:pt idx="558">
                  <c:v>4832.8178153038016</c:v>
                </c:pt>
                <c:pt idx="559">
                  <c:v>5138.4189147949219</c:v>
                </c:pt>
                <c:pt idx="560">
                  <c:v>3766.2937451601028</c:v>
                </c:pt>
                <c:pt idx="561">
                  <c:v>5223.8843103647232</c:v>
                </c:pt>
                <c:pt idx="562">
                  <c:v>4964.4135013818741</c:v>
                </c:pt>
                <c:pt idx="563">
                  <c:v>4954.9285955429077</c:v>
                </c:pt>
                <c:pt idx="564">
                  <c:v>5374.6978273391724</c:v>
                </c:pt>
                <c:pt idx="565">
                  <c:v>5460.1344676017761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6B-4962-A5F1-B81DFCE1B4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7100"/>
          <c:min val="3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err="1"/>
              <a:t>RightPutamen</a:t>
            </a:r>
            <a:r>
              <a:rPr lang="en-US" altLang="zh-TW" dirty="0"/>
              <a:t>(-0.46)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(2)'!$T$1</c:f>
              <c:strCache>
                <c:ptCount val="1"/>
                <c:pt idx="0">
                  <c:v>RightPutamen(-0.45)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(2)'!$T$2:$T$567</c:f>
              <c:numCache>
                <c:formatCode>General</c:formatCode>
                <c:ptCount val="566"/>
                <c:pt idx="0">
                  <c:v>5262.8775382041931</c:v>
                </c:pt>
                <c:pt idx="1">
                  <c:v>5277.6717596054077</c:v>
                </c:pt>
                <c:pt idx="2">
                  <c:v>5290.3089122772217</c:v>
                </c:pt>
                <c:pt idx="3">
                  <c:v>4257.7739187479019</c:v>
                </c:pt>
                <c:pt idx="4">
                  <c:v>5446.4210243225098</c:v>
                </c:pt>
                <c:pt idx="5">
                  <c:v>4989.7203587293616</c:v>
                </c:pt>
                <c:pt idx="6">
                  <c:v>5131.0610669851303</c:v>
                </c:pt>
                <c:pt idx="7">
                  <c:v>4467.6698842048654</c:v>
                </c:pt>
                <c:pt idx="8">
                  <c:v>5896.7678099870682</c:v>
                </c:pt>
                <c:pt idx="9">
                  <c:v>4753.4625933170319</c:v>
                </c:pt>
                <c:pt idx="10">
                  <c:v>5663.6622726917267</c:v>
                </c:pt>
                <c:pt idx="11">
                  <c:v>5719.5651407241821</c:v>
                </c:pt>
                <c:pt idx="12">
                  <c:v>5090.9736853837967</c:v>
                </c:pt>
                <c:pt idx="13">
                  <c:v>5241.7779159545898</c:v>
                </c:pt>
                <c:pt idx="14">
                  <c:v>4887.44176197052</c:v>
                </c:pt>
                <c:pt idx="15">
                  <c:v>5649.9513584375381</c:v>
                </c:pt>
                <c:pt idx="16">
                  <c:v>5026.641193151474</c:v>
                </c:pt>
                <c:pt idx="17">
                  <c:v>3849.5993673801422</c:v>
                </c:pt>
                <c:pt idx="18">
                  <c:v>5526.5837383270264</c:v>
                </c:pt>
                <c:pt idx="19">
                  <c:v>5808.1548717021942</c:v>
                </c:pt>
                <c:pt idx="20">
                  <c:v>5310.3581649065018</c:v>
                </c:pt>
                <c:pt idx="21">
                  <c:v>5074.0832099914551</c:v>
                </c:pt>
                <c:pt idx="22">
                  <c:v>5193.3352527618408</c:v>
                </c:pt>
                <c:pt idx="23">
                  <c:v>5271.3394453525543</c:v>
                </c:pt>
                <c:pt idx="24">
                  <c:v>4709.1717034578323</c:v>
                </c:pt>
                <c:pt idx="25">
                  <c:v>5654.1777702569962</c:v>
                </c:pt>
                <c:pt idx="26">
                  <c:v>6072.8885657787323</c:v>
                </c:pt>
                <c:pt idx="27">
                  <c:v>4781.9569084644318</c:v>
                </c:pt>
                <c:pt idx="28">
                  <c:v>5455.8879541158676</c:v>
                </c:pt>
                <c:pt idx="29">
                  <c:v>4765.0759706497192</c:v>
                </c:pt>
                <c:pt idx="30">
                  <c:v>5054.0762100219727</c:v>
                </c:pt>
                <c:pt idx="31">
                  <c:v>4678.5926923751831</c:v>
                </c:pt>
                <c:pt idx="32">
                  <c:v>5880.9321823120117</c:v>
                </c:pt>
                <c:pt idx="33">
                  <c:v>5192.2382998466492</c:v>
                </c:pt>
                <c:pt idx="34">
                  <c:v>5348.3142673969269</c:v>
                </c:pt>
                <c:pt idx="35">
                  <c:v>5846.1308301687241</c:v>
                </c:pt>
                <c:pt idx="36">
                  <c:v>3968.7890625</c:v>
                </c:pt>
                <c:pt idx="37">
                  <c:v>5027.6811057329178</c:v>
                </c:pt>
                <c:pt idx="38">
                  <c:v>5269.2229189872742</c:v>
                </c:pt>
                <c:pt idx="39">
                  <c:v>4554.1329038143158</c:v>
                </c:pt>
                <c:pt idx="40">
                  <c:v>4540.4327666759491</c:v>
                </c:pt>
                <c:pt idx="41">
                  <c:v>5045.6210079193124</c:v>
                </c:pt>
                <c:pt idx="42">
                  <c:v>5822.9349527359009</c:v>
                </c:pt>
                <c:pt idx="43">
                  <c:v>5088.8545334339142</c:v>
                </c:pt>
                <c:pt idx="44">
                  <c:v>6149.8869831562042</c:v>
                </c:pt>
                <c:pt idx="45">
                  <c:v>5160.5923537015906</c:v>
                </c:pt>
                <c:pt idx="46">
                  <c:v>5385.2374184131622</c:v>
                </c:pt>
                <c:pt idx="47">
                  <c:v>4354.7982887029648</c:v>
                </c:pt>
                <c:pt idx="48">
                  <c:v>5881.980885386467</c:v>
                </c:pt>
                <c:pt idx="49">
                  <c:v>5036.1407816410056</c:v>
                </c:pt>
                <c:pt idx="50">
                  <c:v>6026.4850561618796</c:v>
                </c:pt>
                <c:pt idx="51">
                  <c:v>5138.4340152740479</c:v>
                </c:pt>
                <c:pt idx="52">
                  <c:v>4022.589946269989</c:v>
                </c:pt>
                <c:pt idx="53">
                  <c:v>5644.7053642272949</c:v>
                </c:pt>
                <c:pt idx="54">
                  <c:v>4938.0530145168304</c:v>
                </c:pt>
                <c:pt idx="55">
                  <c:v>4905.3620969057083</c:v>
                </c:pt>
                <c:pt idx="56">
                  <c:v>5199.6076118946085</c:v>
                </c:pt>
                <c:pt idx="57">
                  <c:v>4459.2247982025146</c:v>
                </c:pt>
                <c:pt idx="58">
                  <c:v>4469.7817916870117</c:v>
                </c:pt>
                <c:pt idx="59">
                  <c:v>4715.5115433931351</c:v>
                </c:pt>
                <c:pt idx="60">
                  <c:v>4851.5570163726807</c:v>
                </c:pt>
                <c:pt idx="61">
                  <c:v>4374.8313879966736</c:v>
                </c:pt>
                <c:pt idx="62">
                  <c:v>4901.1245030164719</c:v>
                </c:pt>
                <c:pt idx="63">
                  <c:v>4002.5177997350688</c:v>
                </c:pt>
                <c:pt idx="64">
                  <c:v>5707.9919757843018</c:v>
                </c:pt>
                <c:pt idx="65">
                  <c:v>4268.304874420166</c:v>
                </c:pt>
                <c:pt idx="66">
                  <c:v>4735.5452692508698</c:v>
                </c:pt>
                <c:pt idx="67">
                  <c:v>4795.6776136159897</c:v>
                </c:pt>
                <c:pt idx="68">
                  <c:v>4588.9406443834296</c:v>
                </c:pt>
                <c:pt idx="69">
                  <c:v>4936.9832592010498</c:v>
                </c:pt>
                <c:pt idx="70">
                  <c:v>4899.0118092298508</c:v>
                </c:pt>
                <c:pt idx="71">
                  <c:v>4699.6827192306519</c:v>
                </c:pt>
                <c:pt idx="72">
                  <c:v>4732.3812078237534</c:v>
                </c:pt>
                <c:pt idx="73">
                  <c:v>4275.7065079212189</c:v>
                </c:pt>
                <c:pt idx="74">
                  <c:v>5213.3350437879562</c:v>
                </c:pt>
                <c:pt idx="75">
                  <c:v>5891.4697251319894</c:v>
                </c:pt>
                <c:pt idx="76">
                  <c:v>5743.8255281448364</c:v>
                </c:pt>
                <c:pt idx="77">
                  <c:v>5054.0499324798584</c:v>
                </c:pt>
                <c:pt idx="78">
                  <c:v>5379.9390463829041</c:v>
                </c:pt>
                <c:pt idx="79">
                  <c:v>5428.4955831766129</c:v>
                </c:pt>
                <c:pt idx="80">
                  <c:v>5374.6844625473022</c:v>
                </c:pt>
                <c:pt idx="81">
                  <c:v>5719.5560901165009</c:v>
                </c:pt>
                <c:pt idx="82">
                  <c:v>5792.3424406051636</c:v>
                </c:pt>
                <c:pt idx="83">
                  <c:v>4850.4962993860236</c:v>
                </c:pt>
                <c:pt idx="84">
                  <c:v>5676.3024616241464</c:v>
                </c:pt>
                <c:pt idx="85">
                  <c:v>4847.3262176513672</c:v>
                </c:pt>
                <c:pt idx="86">
                  <c:v>5625.6986739635468</c:v>
                </c:pt>
                <c:pt idx="87">
                  <c:v>4519.3354266881943</c:v>
                </c:pt>
                <c:pt idx="88">
                  <c:v>5223.8595117330551</c:v>
                </c:pt>
                <c:pt idx="89">
                  <c:v>5781.7864189147949</c:v>
                </c:pt>
                <c:pt idx="90">
                  <c:v>4566.8015205860138</c:v>
                </c:pt>
                <c:pt idx="91">
                  <c:v>4710.2205328941354</c:v>
                </c:pt>
                <c:pt idx="92">
                  <c:v>4962.3349750041962</c:v>
                </c:pt>
                <c:pt idx="93">
                  <c:v>5282.9452126026154</c:v>
                </c:pt>
                <c:pt idx="94">
                  <c:v>5676.3262002468109</c:v>
                </c:pt>
                <c:pt idx="95">
                  <c:v>5898.8711879253387</c:v>
                </c:pt>
                <c:pt idx="96">
                  <c:v>4886.3627691268921</c:v>
                </c:pt>
                <c:pt idx="97">
                  <c:v>4350.5657762289047</c:v>
                </c:pt>
                <c:pt idx="98">
                  <c:v>4768.2481158971786</c:v>
                </c:pt>
                <c:pt idx="99">
                  <c:v>5639.3962149620056</c:v>
                </c:pt>
                <c:pt idx="100">
                  <c:v>4475.0168070793152</c:v>
                </c:pt>
                <c:pt idx="101">
                  <c:v>3926.59889960289</c:v>
                </c:pt>
                <c:pt idx="102">
                  <c:v>4319.99267578125</c:v>
                </c:pt>
                <c:pt idx="103">
                  <c:v>4871.6175307035446</c:v>
                </c:pt>
                <c:pt idx="104">
                  <c:v>4914.8276400566101</c:v>
                </c:pt>
                <c:pt idx="105">
                  <c:v>4480.3160448074341</c:v>
                </c:pt>
                <c:pt idx="106">
                  <c:v>5414.749100446701</c:v>
                </c:pt>
                <c:pt idx="107">
                  <c:v>5081.4797801971436</c:v>
                </c:pt>
                <c:pt idx="108">
                  <c:v>4561.5254998207092</c:v>
                </c:pt>
                <c:pt idx="109">
                  <c:v>5104.7059631347656</c:v>
                </c:pt>
                <c:pt idx="110">
                  <c:v>5338.8269181251526</c:v>
                </c:pt>
                <c:pt idx="111">
                  <c:v>5281.8690299987793</c:v>
                </c:pt>
                <c:pt idx="112">
                  <c:v>4933.8225483894348</c:v>
                </c:pt>
                <c:pt idx="113">
                  <c:v>5444.3048746585846</c:v>
                </c:pt>
                <c:pt idx="114">
                  <c:v>5472.7468386888504</c:v>
                </c:pt>
                <c:pt idx="115">
                  <c:v>6050.7456070184708</c:v>
                </c:pt>
                <c:pt idx="116">
                  <c:v>5222.8036451339722</c:v>
                </c:pt>
                <c:pt idx="117">
                  <c:v>5519.1952830553046</c:v>
                </c:pt>
                <c:pt idx="118">
                  <c:v>5328.2878746986389</c:v>
                </c:pt>
                <c:pt idx="119">
                  <c:v>5178.5039186477661</c:v>
                </c:pt>
                <c:pt idx="120">
                  <c:v>4627.9661345481873</c:v>
                </c:pt>
                <c:pt idx="121">
                  <c:v>5102.5965805053711</c:v>
                </c:pt>
                <c:pt idx="122">
                  <c:v>4733.4348249435416</c:v>
                </c:pt>
                <c:pt idx="123">
                  <c:v>4620.5901155471802</c:v>
                </c:pt>
                <c:pt idx="124">
                  <c:v>4832.5737552642822</c:v>
                </c:pt>
                <c:pt idx="125">
                  <c:v>5243.9115843772888</c:v>
                </c:pt>
                <c:pt idx="126">
                  <c:v>5089.912670135498</c:v>
                </c:pt>
                <c:pt idx="127">
                  <c:v>4432.8555707931519</c:v>
                </c:pt>
                <c:pt idx="128">
                  <c:v>4924.3459560871124</c:v>
                </c:pt>
                <c:pt idx="129">
                  <c:v>5302.9699487686157</c:v>
                </c:pt>
                <c:pt idx="130">
                  <c:v>5084.6547592878342</c:v>
                </c:pt>
                <c:pt idx="131">
                  <c:v>4496.139927148819</c:v>
                </c:pt>
                <c:pt idx="132">
                  <c:v>5210.163905620575</c:v>
                </c:pt>
                <c:pt idx="133">
                  <c:v>4020.4705677032471</c:v>
                </c:pt>
                <c:pt idx="134">
                  <c:v>3931.8661117553711</c:v>
                </c:pt>
                <c:pt idx="135">
                  <c:v>4626.9266138076782</c:v>
                </c:pt>
                <c:pt idx="136">
                  <c:v>4259.8736642599106</c:v>
                </c:pt>
                <c:pt idx="137">
                  <c:v>4843.143611907959</c:v>
                </c:pt>
                <c:pt idx="138">
                  <c:v>5667.8842186927805</c:v>
                </c:pt>
                <c:pt idx="139">
                  <c:v>4194.4874465465546</c:v>
                </c:pt>
                <c:pt idx="140">
                  <c:v>5421.0974264144897</c:v>
                </c:pt>
                <c:pt idx="141">
                  <c:v>4451.8304024934769</c:v>
                </c:pt>
                <c:pt idx="142">
                  <c:v>4623.7332763671884</c:v>
                </c:pt>
                <c:pt idx="143">
                  <c:v>5637.3053246736526</c:v>
                </c:pt>
                <c:pt idx="144">
                  <c:v>4090.0642561912541</c:v>
                </c:pt>
                <c:pt idx="145">
                  <c:v>4520.4013545513153</c:v>
                </c:pt>
                <c:pt idx="146">
                  <c:v>5956.8514347076416</c:v>
                </c:pt>
                <c:pt idx="147">
                  <c:v>4317.8974575996399</c:v>
                </c:pt>
                <c:pt idx="148">
                  <c:v>3958.235924005508</c:v>
                </c:pt>
                <c:pt idx="149">
                  <c:v>4399.1189652681351</c:v>
                </c:pt>
                <c:pt idx="150">
                  <c:v>6060.2268402576447</c:v>
                </c:pt>
                <c:pt idx="151">
                  <c:v>5521.2834459543228</c:v>
                </c:pt>
                <c:pt idx="152">
                  <c:v>4723.9426428079614</c:v>
                </c:pt>
                <c:pt idx="153">
                  <c:v>5519.2002736330032</c:v>
                </c:pt>
                <c:pt idx="154">
                  <c:v>4544.6556289196014</c:v>
                </c:pt>
                <c:pt idx="155">
                  <c:v>6293.3075087070474</c:v>
                </c:pt>
                <c:pt idx="156">
                  <c:v>4620.5906378030777</c:v>
                </c:pt>
                <c:pt idx="157">
                  <c:v>5346.2042905092239</c:v>
                </c:pt>
                <c:pt idx="158">
                  <c:v>5575.082535982132</c:v>
                </c:pt>
                <c:pt idx="159">
                  <c:v>4184.9858093261719</c:v>
                </c:pt>
                <c:pt idx="160">
                  <c:v>4741.8787517547607</c:v>
                </c:pt>
                <c:pt idx="161">
                  <c:v>4777.7241146564484</c:v>
                </c:pt>
                <c:pt idx="162">
                  <c:v>4606.8786449432373</c:v>
                </c:pt>
                <c:pt idx="163">
                  <c:v>4896.9112950563431</c:v>
                </c:pt>
                <c:pt idx="164">
                  <c:v>4836.8056221008301</c:v>
                </c:pt>
                <c:pt idx="165">
                  <c:v>4837.8559370040894</c:v>
                </c:pt>
                <c:pt idx="166">
                  <c:v>4297.8564202785492</c:v>
                </c:pt>
                <c:pt idx="167">
                  <c:v>5134.2408018112183</c:v>
                </c:pt>
                <c:pt idx="168">
                  <c:v>4798.8270401954651</c:v>
                </c:pt>
                <c:pt idx="169">
                  <c:v>4413.8572096824646</c:v>
                </c:pt>
                <c:pt idx="170">
                  <c:v>5404.2315773963928</c:v>
                </c:pt>
                <c:pt idx="171">
                  <c:v>4544.6551152467728</c:v>
                </c:pt>
                <c:pt idx="172">
                  <c:v>4719.7222948074341</c:v>
                </c:pt>
                <c:pt idx="173">
                  <c:v>4433.9202823638916</c:v>
                </c:pt>
                <c:pt idx="174">
                  <c:v>4682.8183221817017</c:v>
                </c:pt>
                <c:pt idx="175">
                  <c:v>4971.8002467155457</c:v>
                </c:pt>
                <c:pt idx="176">
                  <c:v>5484.3737602233887</c:v>
                </c:pt>
                <c:pt idx="177">
                  <c:v>4408.595244884491</c:v>
                </c:pt>
                <c:pt idx="178">
                  <c:v>4907.4642655849457</c:v>
                </c:pt>
                <c:pt idx="179">
                  <c:v>5297.7084858417511</c:v>
                </c:pt>
                <c:pt idx="180">
                  <c:v>4991.8404512405396</c:v>
                </c:pt>
                <c:pt idx="181">
                  <c:v>5141.5887773036957</c:v>
                </c:pt>
                <c:pt idx="182">
                  <c:v>4703.90625</c:v>
                </c:pt>
                <c:pt idx="183">
                  <c:v>4917.9894686937332</c:v>
                </c:pt>
                <c:pt idx="184">
                  <c:v>4230.3682976961136</c:v>
                </c:pt>
                <c:pt idx="185">
                  <c:v>5034.0217305421829</c:v>
                </c:pt>
                <c:pt idx="186">
                  <c:v>4673.31767141819</c:v>
                </c:pt>
                <c:pt idx="187">
                  <c:v>4433.9057488441467</c:v>
                </c:pt>
                <c:pt idx="188">
                  <c:v>4612.1520866155624</c:v>
                </c:pt>
                <c:pt idx="189">
                  <c:v>4899.0162390470496</c:v>
                </c:pt>
                <c:pt idx="190">
                  <c:v>5421.098039150238</c:v>
                </c:pt>
                <c:pt idx="191">
                  <c:v>4728.1720787286758</c:v>
                </c:pt>
                <c:pt idx="192">
                  <c:v>4756.6244959831238</c:v>
                </c:pt>
                <c:pt idx="193">
                  <c:v>4745.0379898548126</c:v>
                </c:pt>
                <c:pt idx="194">
                  <c:v>4156.5051151514053</c:v>
                </c:pt>
                <c:pt idx="195">
                  <c:v>5734.3372337818146</c:v>
                </c:pt>
                <c:pt idx="196">
                  <c:v>4449.7220360040656</c:v>
                </c:pt>
                <c:pt idx="197">
                  <c:v>5483.3209322690964</c:v>
                </c:pt>
                <c:pt idx="198">
                  <c:v>4469.7792656421661</c:v>
                </c:pt>
                <c:pt idx="199">
                  <c:v>4575.1774907112122</c:v>
                </c:pt>
                <c:pt idx="200">
                  <c:v>4934.8404211997986</c:v>
                </c:pt>
                <c:pt idx="201">
                  <c:v>4077.4357008934021</c:v>
                </c:pt>
                <c:pt idx="202">
                  <c:v>4578.4320741891861</c:v>
                </c:pt>
                <c:pt idx="203">
                  <c:v>5930.4903843402863</c:v>
                </c:pt>
                <c:pt idx="204">
                  <c:v>3800.0429280996318</c:v>
                </c:pt>
                <c:pt idx="205">
                  <c:v>4886.4141327142715</c:v>
                </c:pt>
                <c:pt idx="206">
                  <c:v>4269.3909244537354</c:v>
                </c:pt>
                <c:pt idx="207">
                  <c:v>5100.4583730697632</c:v>
                </c:pt>
                <c:pt idx="208">
                  <c:v>5385.223418712616</c:v>
                </c:pt>
                <c:pt idx="209">
                  <c:v>4993.9543437957764</c:v>
                </c:pt>
                <c:pt idx="210">
                  <c:v>4033.1177062988281</c:v>
                </c:pt>
                <c:pt idx="211">
                  <c:v>4757.7055298089981</c:v>
                </c:pt>
                <c:pt idx="212">
                  <c:v>4524.5981240272522</c:v>
                </c:pt>
                <c:pt idx="213">
                  <c:v>4374.8640236854553</c:v>
                </c:pt>
                <c:pt idx="214">
                  <c:v>3584.898209810257</c:v>
                </c:pt>
                <c:pt idx="215">
                  <c:v>4420.1903164386749</c:v>
                </c:pt>
                <c:pt idx="216">
                  <c:v>4700.7464380264282</c:v>
                </c:pt>
                <c:pt idx="217">
                  <c:v>4109.0787553787231</c:v>
                </c:pt>
                <c:pt idx="218">
                  <c:v>5203.8422412872314</c:v>
                </c:pt>
                <c:pt idx="219">
                  <c:v>4411.7573138475418</c:v>
                </c:pt>
                <c:pt idx="220">
                  <c:v>4306.2686197757721</c:v>
                </c:pt>
                <c:pt idx="221">
                  <c:v>5410.5358672142029</c:v>
                </c:pt>
                <c:pt idx="222">
                  <c:v>4516.1672809123993</c:v>
                </c:pt>
                <c:pt idx="223">
                  <c:v>5105.762385725975</c:v>
                </c:pt>
                <c:pt idx="224">
                  <c:v>3926.6179836988449</c:v>
                </c:pt>
                <c:pt idx="225">
                  <c:v>4437.073823094368</c:v>
                </c:pt>
                <c:pt idx="226">
                  <c:v>4389.6128480434418</c:v>
                </c:pt>
                <c:pt idx="227">
                  <c:v>4891.6268026828766</c:v>
                </c:pt>
                <c:pt idx="228">
                  <c:v>4896.9179369211197</c:v>
                </c:pt>
                <c:pt idx="229">
                  <c:v>4706.0342419147491</c:v>
                </c:pt>
                <c:pt idx="230">
                  <c:v>5508.6303219795227</c:v>
                </c:pt>
                <c:pt idx="231">
                  <c:v>4387.4940490722656</c:v>
                </c:pt>
                <c:pt idx="232">
                  <c:v>5425.3137264251709</c:v>
                </c:pt>
                <c:pt idx="233">
                  <c:v>4988.6600339412689</c:v>
                </c:pt>
                <c:pt idx="234">
                  <c:v>5649.9583830833444</c:v>
                </c:pt>
                <c:pt idx="235">
                  <c:v>4058.4439220428471</c:v>
                </c:pt>
                <c:pt idx="236">
                  <c:v>4454.9959716796884</c:v>
                </c:pt>
                <c:pt idx="237">
                  <c:v>4794.6207554340363</c:v>
                </c:pt>
                <c:pt idx="238">
                  <c:v>5313.5204296112061</c:v>
                </c:pt>
                <c:pt idx="239">
                  <c:v>4054.2233324050899</c:v>
                </c:pt>
                <c:pt idx="240">
                  <c:v>6008.5512918233871</c:v>
                </c:pt>
                <c:pt idx="241">
                  <c:v>5049.8540239334106</c:v>
                </c:pt>
                <c:pt idx="242">
                  <c:v>4517.2189038991928</c:v>
                </c:pt>
                <c:pt idx="243">
                  <c:v>5116.2983150482178</c:v>
                </c:pt>
                <c:pt idx="244">
                  <c:v>4079.5353999137878</c:v>
                </c:pt>
                <c:pt idx="245">
                  <c:v>5194.3341761827469</c:v>
                </c:pt>
                <c:pt idx="246">
                  <c:v>5381.0168414115906</c:v>
                </c:pt>
                <c:pt idx="247">
                  <c:v>4282.034637928009</c:v>
                </c:pt>
                <c:pt idx="248">
                  <c:v>4964.4269682168961</c:v>
                </c:pt>
                <c:pt idx="249">
                  <c:v>4502.4543217420578</c:v>
                </c:pt>
                <c:pt idx="250">
                  <c:v>4596.3250079154968</c:v>
                </c:pt>
                <c:pt idx="251">
                  <c:v>5303.0556607246399</c:v>
                </c:pt>
                <c:pt idx="252">
                  <c:v>4639.5152503252029</c:v>
                </c:pt>
                <c:pt idx="253">
                  <c:v>4816.7202469110489</c:v>
                </c:pt>
                <c:pt idx="254">
                  <c:v>4391.7604465484619</c:v>
                </c:pt>
                <c:pt idx="255">
                  <c:v>3845.3919289112091</c:v>
                </c:pt>
                <c:pt idx="256">
                  <c:v>4147.0204691886902</c:v>
                </c:pt>
                <c:pt idx="257">
                  <c:v>5304.3580967187881</c:v>
                </c:pt>
                <c:pt idx="258">
                  <c:v>4581.5640535354614</c:v>
                </c:pt>
                <c:pt idx="259">
                  <c:v>4336.8779411315918</c:v>
                </c:pt>
                <c:pt idx="260">
                  <c:v>6061.3096153736115</c:v>
                </c:pt>
                <c:pt idx="261">
                  <c:v>4831.5321750640869</c:v>
                </c:pt>
                <c:pt idx="262">
                  <c:v>4844.1753072738647</c:v>
                </c:pt>
                <c:pt idx="263">
                  <c:v>4403.3093631267548</c:v>
                </c:pt>
                <c:pt idx="264">
                  <c:v>3827.46569621563</c:v>
                </c:pt>
                <c:pt idx="265">
                  <c:v>4930.7030737400046</c:v>
                </c:pt>
                <c:pt idx="266">
                  <c:v>4591.0318551063538</c:v>
                </c:pt>
                <c:pt idx="267">
                  <c:v>5770.1822686195374</c:v>
                </c:pt>
                <c:pt idx="268">
                  <c:v>5283.0222409963608</c:v>
                </c:pt>
                <c:pt idx="269">
                  <c:v>4302.1233142614356</c:v>
                </c:pt>
                <c:pt idx="270">
                  <c:v>4692.3274930715561</c:v>
                </c:pt>
                <c:pt idx="271">
                  <c:v>4193.4284944534302</c:v>
                </c:pt>
                <c:pt idx="272">
                  <c:v>4735.534029006958</c:v>
                </c:pt>
                <c:pt idx="273">
                  <c:v>5559.1912071704865</c:v>
                </c:pt>
                <c:pt idx="274">
                  <c:v>4951.6962468624106</c:v>
                </c:pt>
                <c:pt idx="275">
                  <c:v>4296.787647485733</c:v>
                </c:pt>
                <c:pt idx="276">
                  <c:v>5369.407993555069</c:v>
                </c:pt>
                <c:pt idx="277">
                  <c:v>4949.6277378797531</c:v>
                </c:pt>
                <c:pt idx="278">
                  <c:v>4441.2825366258621</c:v>
                </c:pt>
                <c:pt idx="279">
                  <c:v>4503.5095167160034</c:v>
                </c:pt>
                <c:pt idx="280">
                  <c:v>3963.5227928161621</c:v>
                </c:pt>
                <c:pt idx="281">
                  <c:v>5455.8947374820709</c:v>
                </c:pt>
                <c:pt idx="282">
                  <c:v>5189.0548753738403</c:v>
                </c:pt>
                <c:pt idx="283">
                  <c:v>5265.0023803710938</c:v>
                </c:pt>
                <c:pt idx="284">
                  <c:v>4379.0699243545532</c:v>
                </c:pt>
                <c:pt idx="285">
                  <c:v>4423.3613748550424</c:v>
                </c:pt>
                <c:pt idx="286">
                  <c:v>4545.7247042655936</c:v>
                </c:pt>
                <c:pt idx="287">
                  <c:v>3811.633731842041</c:v>
                </c:pt>
                <c:pt idx="288">
                  <c:v>4887.4240846633911</c:v>
                </c:pt>
                <c:pt idx="289">
                  <c:v>5373.6692547798157</c:v>
                </c:pt>
                <c:pt idx="290">
                  <c:v>4628.0283823013306</c:v>
                </c:pt>
                <c:pt idx="291">
                  <c:v>4246.166595697403</c:v>
                </c:pt>
                <c:pt idx="292">
                  <c:v>4747.1355600357056</c:v>
                </c:pt>
                <c:pt idx="293">
                  <c:v>5316.6856968402863</c:v>
                </c:pt>
                <c:pt idx="294">
                  <c:v>3980.3987231254582</c:v>
                </c:pt>
                <c:pt idx="295">
                  <c:v>4153.3711111545563</c:v>
                </c:pt>
                <c:pt idx="296">
                  <c:v>5636.2449035644531</c:v>
                </c:pt>
                <c:pt idx="297">
                  <c:v>4327.400420665741</c:v>
                </c:pt>
                <c:pt idx="298">
                  <c:v>4913.78795170784</c:v>
                </c:pt>
                <c:pt idx="299">
                  <c:v>4984.446364402771</c:v>
                </c:pt>
                <c:pt idx="300">
                  <c:v>4181.8255388736716</c:v>
                </c:pt>
                <c:pt idx="301">
                  <c:v>4384.3205753564825</c:v>
                </c:pt>
                <c:pt idx="302">
                  <c:v>5018.190646648407</c:v>
                </c:pt>
                <c:pt idx="303">
                  <c:v>4397.0056060552597</c:v>
                </c:pt>
                <c:pt idx="304">
                  <c:v>5169.017010807991</c:v>
                </c:pt>
                <c:pt idx="305">
                  <c:v>4366.4077305793762</c:v>
                </c:pt>
                <c:pt idx="306">
                  <c:v>4593.167177438736</c:v>
                </c:pt>
                <c:pt idx="307">
                  <c:v>5196.4517732858658</c:v>
                </c:pt>
                <c:pt idx="308">
                  <c:v>5666.8167221546173</c:v>
                </c:pt>
                <c:pt idx="309">
                  <c:v>4681.746170759201</c:v>
                </c:pt>
                <c:pt idx="310">
                  <c:v>3879.133171319962</c:v>
                </c:pt>
                <c:pt idx="311">
                  <c:v>4302.0795513391486</c:v>
                </c:pt>
                <c:pt idx="312">
                  <c:v>4240.8859746456146</c:v>
                </c:pt>
                <c:pt idx="313">
                  <c:v>4833.6153297424316</c:v>
                </c:pt>
                <c:pt idx="314">
                  <c:v>4854.7463164329529</c:v>
                </c:pt>
                <c:pt idx="315">
                  <c:v>5253.3806240558624</c:v>
                </c:pt>
                <c:pt idx="316">
                  <c:v>5127.8801922798157</c:v>
                </c:pt>
                <c:pt idx="317">
                  <c:v>4116.4681109189987</c:v>
                </c:pt>
                <c:pt idx="318">
                  <c:v>5718.4490506649017</c:v>
                </c:pt>
                <c:pt idx="319">
                  <c:v>3876.9795408248901</c:v>
                </c:pt>
                <c:pt idx="320">
                  <c:v>3723.0536079406738</c:v>
                </c:pt>
                <c:pt idx="321">
                  <c:v>4665.9258975982666</c:v>
                </c:pt>
                <c:pt idx="322">
                  <c:v>4188.1711632013321</c:v>
                </c:pt>
                <c:pt idx="323">
                  <c:v>5138.4340152740479</c:v>
                </c:pt>
                <c:pt idx="324">
                  <c:v>3804.2543725967412</c:v>
                </c:pt>
                <c:pt idx="325">
                  <c:v>4331.6089063882828</c:v>
                </c:pt>
                <c:pt idx="326">
                  <c:v>4130.1739892959586</c:v>
                </c:pt>
                <c:pt idx="327">
                  <c:v>4163.8973078727722</c:v>
                </c:pt>
                <c:pt idx="328">
                  <c:v>3467.8132839202881</c:v>
                </c:pt>
                <c:pt idx="329">
                  <c:v>3498.407927513123</c:v>
                </c:pt>
                <c:pt idx="330">
                  <c:v>4587.8828465938568</c:v>
                </c:pt>
                <c:pt idx="331">
                  <c:v>4979.1751852035522</c:v>
                </c:pt>
                <c:pt idx="332">
                  <c:v>5100.4704794883728</c:v>
                </c:pt>
                <c:pt idx="333">
                  <c:v>5378.8934826850891</c:v>
                </c:pt>
                <c:pt idx="334">
                  <c:v>4823.0995661020279</c:v>
                </c:pt>
                <c:pt idx="335">
                  <c:v>4125.9365673065186</c:v>
                </c:pt>
                <c:pt idx="336">
                  <c:v>4677.5517511367798</c:v>
                </c:pt>
                <c:pt idx="337">
                  <c:v>4563.6230119466782</c:v>
                </c:pt>
                <c:pt idx="338">
                  <c:v>4654.3359375</c:v>
                </c:pt>
                <c:pt idx="339">
                  <c:v>4923.285701751709</c:v>
                </c:pt>
                <c:pt idx="340">
                  <c:v>5632.0236110687256</c:v>
                </c:pt>
                <c:pt idx="341">
                  <c:v>5530.7900018692017</c:v>
                </c:pt>
                <c:pt idx="342">
                  <c:v>3961.405802249908</c:v>
                </c:pt>
                <c:pt idx="343">
                  <c:v>4471.8638801574707</c:v>
                </c:pt>
                <c:pt idx="344">
                  <c:v>4498.2437127828598</c:v>
                </c:pt>
                <c:pt idx="345">
                  <c:v>4644.8542499542236</c:v>
                </c:pt>
                <c:pt idx="346">
                  <c:v>4428.6443253755569</c:v>
                </c:pt>
                <c:pt idx="347">
                  <c:v>4217.7029399871826</c:v>
                </c:pt>
                <c:pt idx="348">
                  <c:v>3858.043386459351</c:v>
                </c:pt>
                <c:pt idx="349">
                  <c:v>4549.9362745285034</c:v>
                </c:pt>
                <c:pt idx="350">
                  <c:v>4504.5545290708542</c:v>
                </c:pt>
                <c:pt idx="351">
                  <c:v>4141.7596850395203</c:v>
                </c:pt>
                <c:pt idx="352">
                  <c:v>4251.4424293041229</c:v>
                </c:pt>
                <c:pt idx="353">
                  <c:v>4709.1818165779114</c:v>
                </c:pt>
                <c:pt idx="354">
                  <c:v>3923.442378044128</c:v>
                </c:pt>
                <c:pt idx="355">
                  <c:v>4948.6105298995972</c:v>
                </c:pt>
                <c:pt idx="356">
                  <c:v>5059.3530929088593</c:v>
                </c:pt>
                <c:pt idx="357">
                  <c:v>4663.8239078521729</c:v>
                </c:pt>
                <c:pt idx="358">
                  <c:v>4470.8253657817841</c:v>
                </c:pt>
                <c:pt idx="359">
                  <c:v>4334.7710144519806</c:v>
                </c:pt>
                <c:pt idx="360">
                  <c:v>4460.2593216896057</c:v>
                </c:pt>
                <c:pt idx="361">
                  <c:v>4695.461850643158</c:v>
                </c:pt>
                <c:pt idx="362">
                  <c:v>4509.8575129508972</c:v>
                </c:pt>
                <c:pt idx="363">
                  <c:v>4699.6890935897827</c:v>
                </c:pt>
                <c:pt idx="364">
                  <c:v>3692.454259872437</c:v>
                </c:pt>
                <c:pt idx="365">
                  <c:v>3540.5739319324489</c:v>
                </c:pt>
                <c:pt idx="366">
                  <c:v>5949.5029468536377</c:v>
                </c:pt>
                <c:pt idx="367">
                  <c:v>5529.6965618133536</c:v>
                </c:pt>
                <c:pt idx="368">
                  <c:v>5044.5406632423401</c:v>
                </c:pt>
                <c:pt idx="369">
                  <c:v>4536.1801743507394</c:v>
                </c:pt>
                <c:pt idx="370">
                  <c:v>5926.2468627691269</c:v>
                </c:pt>
                <c:pt idx="371">
                  <c:v>6891.2299818992606</c:v>
                </c:pt>
                <c:pt idx="372">
                  <c:v>4660.663008928299</c:v>
                </c:pt>
                <c:pt idx="373">
                  <c:v>4713.3723329305649</c:v>
                </c:pt>
                <c:pt idx="374">
                  <c:v>3852.7446963787079</c:v>
                </c:pt>
                <c:pt idx="375">
                  <c:v>4137.5376595258713</c:v>
                </c:pt>
                <c:pt idx="376">
                  <c:v>5427.4243288040161</c:v>
                </c:pt>
                <c:pt idx="377">
                  <c:v>4829.3987784385681</c:v>
                </c:pt>
                <c:pt idx="378">
                  <c:v>4670.2338452339172</c:v>
                </c:pt>
                <c:pt idx="379">
                  <c:v>5568.6857986450204</c:v>
                </c:pt>
                <c:pt idx="380">
                  <c:v>5527.6271839141846</c:v>
                </c:pt>
                <c:pt idx="381">
                  <c:v>4535.1598381996146</c:v>
                </c:pt>
                <c:pt idx="382">
                  <c:v>4613.2177248001099</c:v>
                </c:pt>
                <c:pt idx="383">
                  <c:v>5083.5989212989807</c:v>
                </c:pt>
                <c:pt idx="384">
                  <c:v>5263.9500722885132</c:v>
                </c:pt>
                <c:pt idx="385">
                  <c:v>4457.0977880954742</c:v>
                </c:pt>
                <c:pt idx="386">
                  <c:v>5809.1373310089111</c:v>
                </c:pt>
                <c:pt idx="387">
                  <c:v>4318.9550757408142</c:v>
                </c:pt>
                <c:pt idx="388">
                  <c:v>4319.99755859375</c:v>
                </c:pt>
                <c:pt idx="389">
                  <c:v>4641.6702439785004</c:v>
                </c:pt>
                <c:pt idx="390">
                  <c:v>4349.5307583808899</c:v>
                </c:pt>
                <c:pt idx="391">
                  <c:v>4369.5643858909607</c:v>
                </c:pt>
                <c:pt idx="392">
                  <c:v>3928.7087172269821</c:v>
                </c:pt>
                <c:pt idx="393">
                  <c:v>4550.9806776046753</c:v>
                </c:pt>
                <c:pt idx="394">
                  <c:v>4643.8111073970786</c:v>
                </c:pt>
                <c:pt idx="395">
                  <c:v>4726.0616317987442</c:v>
                </c:pt>
                <c:pt idx="396">
                  <c:v>4116.4676456451416</c:v>
                </c:pt>
                <c:pt idx="397">
                  <c:v>4735.5618619918823</c:v>
                </c:pt>
                <c:pt idx="398">
                  <c:v>4874.7612171173096</c:v>
                </c:pt>
                <c:pt idx="399">
                  <c:v>4336.8877449035645</c:v>
                </c:pt>
                <c:pt idx="400">
                  <c:v>4013.0800408124919</c:v>
                </c:pt>
                <c:pt idx="401">
                  <c:v>4537.2866513729095</c:v>
                </c:pt>
                <c:pt idx="402">
                  <c:v>3610.1932722330089</c:v>
                </c:pt>
                <c:pt idx="403">
                  <c:v>3922.367738962173</c:v>
                </c:pt>
                <c:pt idx="404">
                  <c:v>4234.5607399940491</c:v>
                </c:pt>
                <c:pt idx="405">
                  <c:v>4718.6473412513733</c:v>
                </c:pt>
                <c:pt idx="406">
                  <c:v>4761.8914568424216</c:v>
                </c:pt>
                <c:pt idx="407">
                  <c:v>4379.0981369018546</c:v>
                </c:pt>
                <c:pt idx="408">
                  <c:v>4743.9913456439972</c:v>
                </c:pt>
                <c:pt idx="409">
                  <c:v>4329.4912087917328</c:v>
                </c:pt>
                <c:pt idx="410">
                  <c:v>4627.979211807251</c:v>
                </c:pt>
                <c:pt idx="411">
                  <c:v>5755.4531064033508</c:v>
                </c:pt>
                <c:pt idx="412">
                  <c:v>6492.6922087669373</c:v>
                </c:pt>
                <c:pt idx="413">
                  <c:v>5340.8638515472412</c:v>
                </c:pt>
                <c:pt idx="414">
                  <c:v>4989.7062592506409</c:v>
                </c:pt>
                <c:pt idx="415">
                  <c:v>5269.2116031646729</c:v>
                </c:pt>
                <c:pt idx="416">
                  <c:v>4571.0683236122131</c:v>
                </c:pt>
                <c:pt idx="417">
                  <c:v>4496.0672560930252</c:v>
                </c:pt>
                <c:pt idx="418">
                  <c:v>5083.5736393928528</c:v>
                </c:pt>
                <c:pt idx="419">
                  <c:v>4458.1595274209976</c:v>
                </c:pt>
                <c:pt idx="420">
                  <c:v>4392.772444486618</c:v>
                </c:pt>
                <c:pt idx="421">
                  <c:v>5161.6487927436829</c:v>
                </c:pt>
                <c:pt idx="422">
                  <c:v>4183.9410563707352</c:v>
                </c:pt>
                <c:pt idx="423">
                  <c:v>5756.4668076038361</c:v>
                </c:pt>
                <c:pt idx="424">
                  <c:v>4961.2550468444824</c:v>
                </c:pt>
                <c:pt idx="425">
                  <c:v>3973.010506868362</c:v>
                </c:pt>
                <c:pt idx="426">
                  <c:v>4078.4761015176769</c:v>
                </c:pt>
                <c:pt idx="427">
                  <c:v>5158.4748133420944</c:v>
                </c:pt>
                <c:pt idx="428">
                  <c:v>4758.7370910644531</c:v>
                </c:pt>
                <c:pt idx="429">
                  <c:v>4717.620386838913</c:v>
                </c:pt>
                <c:pt idx="430">
                  <c:v>3848.5616474151611</c:v>
                </c:pt>
                <c:pt idx="431">
                  <c:v>4259.9015904664993</c:v>
                </c:pt>
                <c:pt idx="432">
                  <c:v>4461.3276207447052</c:v>
                </c:pt>
                <c:pt idx="433">
                  <c:v>4838.9177355766296</c:v>
                </c:pt>
                <c:pt idx="434">
                  <c:v>5344.1015625</c:v>
                </c:pt>
                <c:pt idx="435">
                  <c:v>4552.0333080291748</c:v>
                </c:pt>
                <c:pt idx="436">
                  <c:v>3794.7501840591431</c:v>
                </c:pt>
                <c:pt idx="437">
                  <c:v>5359.2687467336646</c:v>
                </c:pt>
                <c:pt idx="438">
                  <c:v>4433.9087557792664</c:v>
                </c:pt>
                <c:pt idx="439">
                  <c:v>4774.5897402763367</c:v>
                </c:pt>
                <c:pt idx="440">
                  <c:v>5208.0368678569794</c:v>
                </c:pt>
                <c:pt idx="441">
                  <c:v>4656.4516282081604</c:v>
                </c:pt>
                <c:pt idx="442">
                  <c:v>3988.828125</c:v>
                </c:pt>
                <c:pt idx="443">
                  <c:v>5063.5529705286026</c:v>
                </c:pt>
                <c:pt idx="444">
                  <c:v>4716.5587682723999</c:v>
                </c:pt>
                <c:pt idx="445">
                  <c:v>3627.0690826177602</c:v>
                </c:pt>
                <c:pt idx="446">
                  <c:v>4869.4899859428406</c:v>
                </c:pt>
                <c:pt idx="447">
                  <c:v>4884.2522919178009</c:v>
                </c:pt>
                <c:pt idx="448">
                  <c:v>4000.4220007658</c:v>
                </c:pt>
                <c:pt idx="449">
                  <c:v>4934.8761191368103</c:v>
                </c:pt>
                <c:pt idx="450">
                  <c:v>4029.9586600065231</c:v>
                </c:pt>
                <c:pt idx="451">
                  <c:v>4370.6309280395508</c:v>
                </c:pt>
                <c:pt idx="452">
                  <c:v>4350.5756109952927</c:v>
                </c:pt>
                <c:pt idx="453">
                  <c:v>3624.9638055562968</c:v>
                </c:pt>
                <c:pt idx="454">
                  <c:v>5071.0005474090576</c:v>
                </c:pt>
                <c:pt idx="455">
                  <c:v>4162.8496804237366</c:v>
                </c:pt>
                <c:pt idx="456">
                  <c:v>4951.7466187477112</c:v>
                </c:pt>
                <c:pt idx="457">
                  <c:v>4340.0444585084924</c:v>
                </c:pt>
                <c:pt idx="458">
                  <c:v>5339.877380490303</c:v>
                </c:pt>
                <c:pt idx="459">
                  <c:v>4393.8196823596954</c:v>
                </c:pt>
                <c:pt idx="460">
                  <c:v>4953.8431106805801</c:v>
                </c:pt>
                <c:pt idx="461">
                  <c:v>4795.6559318304062</c:v>
                </c:pt>
                <c:pt idx="462">
                  <c:v>3878.099525809288</c:v>
                </c:pt>
                <c:pt idx="463">
                  <c:v>5648.9005036354056</c:v>
                </c:pt>
                <c:pt idx="464">
                  <c:v>5490.7105722427368</c:v>
                </c:pt>
                <c:pt idx="465">
                  <c:v>4621.6385354995728</c:v>
                </c:pt>
                <c:pt idx="466">
                  <c:v>4871.5949549674988</c:v>
                </c:pt>
                <c:pt idx="467">
                  <c:v>4050.00732421875</c:v>
                </c:pt>
                <c:pt idx="468">
                  <c:v>4439.1867120265961</c:v>
                </c:pt>
                <c:pt idx="469">
                  <c:v>4689.1247248649597</c:v>
                </c:pt>
                <c:pt idx="470">
                  <c:v>4052.1107490062709</c:v>
                </c:pt>
                <c:pt idx="471">
                  <c:v>4519.3425780534744</c:v>
                </c:pt>
                <c:pt idx="472">
                  <c:v>4005.6949753761292</c:v>
                </c:pt>
                <c:pt idx="473">
                  <c:v>3680.8618712425232</c:v>
                </c:pt>
                <c:pt idx="474">
                  <c:v>5093.0870888233176</c:v>
                </c:pt>
                <c:pt idx="475">
                  <c:v>3784.2136173248291</c:v>
                </c:pt>
                <c:pt idx="476">
                  <c:v>4963.2926161289224</c:v>
                </c:pt>
                <c:pt idx="477">
                  <c:v>3540.5847369432449</c:v>
                </c:pt>
                <c:pt idx="478">
                  <c:v>4124.8772177696228</c:v>
                </c:pt>
                <c:pt idx="479">
                  <c:v>4940.1177220344543</c:v>
                </c:pt>
                <c:pt idx="480">
                  <c:v>4008.9297173023219</c:v>
                </c:pt>
                <c:pt idx="481">
                  <c:v>6058.1482810974121</c:v>
                </c:pt>
                <c:pt idx="482">
                  <c:v>4983.4023803472519</c:v>
                </c:pt>
                <c:pt idx="483">
                  <c:v>4256.7009482383728</c:v>
                </c:pt>
                <c:pt idx="484">
                  <c:v>4745.0326266288757</c:v>
                </c:pt>
                <c:pt idx="485">
                  <c:v>6319.6824998855591</c:v>
                </c:pt>
                <c:pt idx="486">
                  <c:v>4464.4921875</c:v>
                </c:pt>
                <c:pt idx="487">
                  <c:v>3860.1449060440059</c:v>
                </c:pt>
                <c:pt idx="488">
                  <c:v>4629.0145429372787</c:v>
                </c:pt>
                <c:pt idx="489">
                  <c:v>4480.3297176361084</c:v>
                </c:pt>
                <c:pt idx="490">
                  <c:v>3586.983673453331</c:v>
                </c:pt>
                <c:pt idx="491">
                  <c:v>5202.7575598955154</c:v>
                </c:pt>
                <c:pt idx="492">
                  <c:v>4048.939820766449</c:v>
                </c:pt>
                <c:pt idx="493">
                  <c:v>4889.5163283348083</c:v>
                </c:pt>
                <c:pt idx="494">
                  <c:v>4416.0169919729233</c:v>
                </c:pt>
                <c:pt idx="495">
                  <c:v>5645.7434637546539</c:v>
                </c:pt>
                <c:pt idx="496">
                  <c:v>4787.2227748632431</c:v>
                </c:pt>
                <c:pt idx="497">
                  <c:v>4953.8873448371887</c:v>
                </c:pt>
                <c:pt idx="498">
                  <c:v>4481.3560440540314</c:v>
                </c:pt>
                <c:pt idx="499">
                  <c:v>5153.2042899131766</c:v>
                </c:pt>
                <c:pt idx="500">
                  <c:v>3887.6058075428009</c:v>
                </c:pt>
                <c:pt idx="501">
                  <c:v>4601.6109244823456</c:v>
                </c:pt>
                <c:pt idx="502">
                  <c:v>4394.8306542634964</c:v>
                </c:pt>
                <c:pt idx="503">
                  <c:v>4293.5964149236679</c:v>
                </c:pt>
                <c:pt idx="504">
                  <c:v>4025.7339971065521</c:v>
                </c:pt>
                <c:pt idx="505">
                  <c:v>3985.6573051214218</c:v>
                </c:pt>
                <c:pt idx="506">
                  <c:v>4328.4252691268921</c:v>
                </c:pt>
                <c:pt idx="507">
                  <c:v>4790.3787131309509</c:v>
                </c:pt>
                <c:pt idx="508">
                  <c:v>4296.8085308074951</c:v>
                </c:pt>
                <c:pt idx="509">
                  <c:v>5960.0195266008377</c:v>
                </c:pt>
                <c:pt idx="510">
                  <c:v>5896.7378175258636</c:v>
                </c:pt>
                <c:pt idx="511">
                  <c:v>4874.7771956920624</c:v>
                </c:pt>
                <c:pt idx="512">
                  <c:v>5721.6945618391037</c:v>
                </c:pt>
                <c:pt idx="513">
                  <c:v>5757.5234441757202</c:v>
                </c:pt>
                <c:pt idx="514">
                  <c:v>4433.9002361297607</c:v>
                </c:pt>
                <c:pt idx="515">
                  <c:v>4163.9090738296509</c:v>
                </c:pt>
                <c:pt idx="516">
                  <c:v>5618.3253927230826</c:v>
                </c:pt>
                <c:pt idx="517">
                  <c:v>4309.4443573951721</c:v>
                </c:pt>
                <c:pt idx="518">
                  <c:v>4688.0933558940887</c:v>
                </c:pt>
                <c:pt idx="519">
                  <c:v>5206.9851250648499</c:v>
                </c:pt>
                <c:pt idx="520">
                  <c:v>4924.329258441925</c:v>
                </c:pt>
                <c:pt idx="521">
                  <c:v>4200.7946727275848</c:v>
                </c:pt>
                <c:pt idx="522">
                  <c:v>4589.99169921875</c:v>
                </c:pt>
                <c:pt idx="523">
                  <c:v>5909.3946925401688</c:v>
                </c:pt>
                <c:pt idx="524">
                  <c:v>4637.4478334188461</c:v>
                </c:pt>
                <c:pt idx="525">
                  <c:v>3709.3241982460022</c:v>
                </c:pt>
                <c:pt idx="526">
                  <c:v>4498.2249009609222</c:v>
                </c:pt>
                <c:pt idx="527">
                  <c:v>3482.5793058872218</c:v>
                </c:pt>
                <c:pt idx="528">
                  <c:v>4302.0780925750732</c:v>
                </c:pt>
                <c:pt idx="529">
                  <c:v>4046.8167264461522</c:v>
                </c:pt>
                <c:pt idx="530">
                  <c:v>5144.7679510116577</c:v>
                </c:pt>
                <c:pt idx="531">
                  <c:v>4769.2796249389648</c:v>
                </c:pt>
                <c:pt idx="532">
                  <c:v>4462.3954218626022</c:v>
                </c:pt>
                <c:pt idx="533">
                  <c:v>5372.5908772945404</c:v>
                </c:pt>
                <c:pt idx="534">
                  <c:v>5208.058648109436</c:v>
                </c:pt>
                <c:pt idx="535">
                  <c:v>5796.5683965682983</c:v>
                </c:pt>
                <c:pt idx="536">
                  <c:v>5887.2350153923026</c:v>
                </c:pt>
                <c:pt idx="537">
                  <c:v>4573.1472263336182</c:v>
                </c:pt>
                <c:pt idx="538">
                  <c:v>5250.2379355430603</c:v>
                </c:pt>
                <c:pt idx="539">
                  <c:v>5540.2602871656418</c:v>
                </c:pt>
                <c:pt idx="540">
                  <c:v>5871.4446488618851</c:v>
                </c:pt>
                <c:pt idx="541">
                  <c:v>4627.9697961807251</c:v>
                </c:pt>
                <c:pt idx="542">
                  <c:v>5821.860523223877</c:v>
                </c:pt>
                <c:pt idx="543">
                  <c:v>5765.5448582172394</c:v>
                </c:pt>
                <c:pt idx="544">
                  <c:v>5253.4174385070801</c:v>
                </c:pt>
                <c:pt idx="545">
                  <c:v>5250.2260670661926</c:v>
                </c:pt>
                <c:pt idx="546">
                  <c:v>4202.9073601961136</c:v>
                </c:pt>
                <c:pt idx="547">
                  <c:v>5370.4493255615234</c:v>
                </c:pt>
                <c:pt idx="548">
                  <c:v>5546.6103394031516</c:v>
                </c:pt>
                <c:pt idx="549">
                  <c:v>4299.977462053299</c:v>
                </c:pt>
                <c:pt idx="550">
                  <c:v>4443.3929129838943</c:v>
                </c:pt>
                <c:pt idx="551">
                  <c:v>6216.3021280765533</c:v>
                </c:pt>
                <c:pt idx="552">
                  <c:v>5092.042760848999</c:v>
                </c:pt>
                <c:pt idx="553">
                  <c:v>6623.4479808807373</c:v>
                </c:pt>
                <c:pt idx="554">
                  <c:v>5338.8166596889496</c:v>
                </c:pt>
                <c:pt idx="555">
                  <c:v>4555.2050949335098</c:v>
                </c:pt>
                <c:pt idx="556">
                  <c:v>4897.9676427841187</c:v>
                </c:pt>
                <c:pt idx="557">
                  <c:v>4362.4968814849854</c:v>
                </c:pt>
                <c:pt idx="558">
                  <c:v>4979.3015189170837</c:v>
                </c:pt>
                <c:pt idx="559">
                  <c:v>5132.0908126831046</c:v>
                </c:pt>
                <c:pt idx="560">
                  <c:v>3991.99715077877</c:v>
                </c:pt>
                <c:pt idx="561">
                  <c:v>5312.4783507585526</c:v>
                </c:pt>
                <c:pt idx="562">
                  <c:v>5031.9134937524796</c:v>
                </c:pt>
                <c:pt idx="563">
                  <c:v>4905.3582158088684</c:v>
                </c:pt>
                <c:pt idx="564">
                  <c:v>5333.5649358034134</c:v>
                </c:pt>
                <c:pt idx="565">
                  <c:v>5344.1184754371643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D19-4689-B23A-09DA8020AC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7100"/>
          <c:min val="3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err="1"/>
              <a:t>LeftThalamusProper</a:t>
            </a:r>
            <a:r>
              <a:rPr lang="en-US" altLang="zh-TW" dirty="0"/>
              <a:t>(-0.67)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(2)'!$O$1</c:f>
              <c:strCache>
                <c:ptCount val="1"/>
                <c:pt idx="0">
                  <c:v>LeftThalamusProper(-0.42)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(2)'!$O$2:$O$567</c:f>
              <c:numCache>
                <c:formatCode>General</c:formatCode>
                <c:ptCount val="566"/>
                <c:pt idx="0">
                  <c:v>8380.526035785675</c:v>
                </c:pt>
                <c:pt idx="1">
                  <c:v>9036.5890560150146</c:v>
                </c:pt>
                <c:pt idx="2">
                  <c:v>8497.6114246845245</c:v>
                </c:pt>
                <c:pt idx="3">
                  <c:v>8194.9228012561798</c:v>
                </c:pt>
                <c:pt idx="4">
                  <c:v>9271.7829637527466</c:v>
                </c:pt>
                <c:pt idx="5">
                  <c:v>6763.7025281190872</c:v>
                </c:pt>
                <c:pt idx="6">
                  <c:v>8487.0808645486832</c:v>
                </c:pt>
                <c:pt idx="7">
                  <c:v>7332.2098760604858</c:v>
                </c:pt>
                <c:pt idx="8">
                  <c:v>9151.5389531850815</c:v>
                </c:pt>
                <c:pt idx="9">
                  <c:v>8481.7719492912292</c:v>
                </c:pt>
                <c:pt idx="10">
                  <c:v>8747.563294172287</c:v>
                </c:pt>
                <c:pt idx="11">
                  <c:v>7578.9775218963623</c:v>
                </c:pt>
                <c:pt idx="12">
                  <c:v>8482.8467684984207</c:v>
                </c:pt>
                <c:pt idx="13">
                  <c:v>7347.9812355041504</c:v>
                </c:pt>
                <c:pt idx="14">
                  <c:v>6871.3170218467712</c:v>
                </c:pt>
                <c:pt idx="15">
                  <c:v>9782.2099775075912</c:v>
                </c:pt>
                <c:pt idx="16">
                  <c:v>6885.0007781982422</c:v>
                </c:pt>
                <c:pt idx="17">
                  <c:v>7865.8389265537262</c:v>
                </c:pt>
                <c:pt idx="18">
                  <c:v>8675.8927159309387</c:v>
                </c:pt>
                <c:pt idx="19">
                  <c:v>9266.4697117805481</c:v>
                </c:pt>
                <c:pt idx="20">
                  <c:v>9698.9183087348938</c:v>
                </c:pt>
                <c:pt idx="21">
                  <c:v>9022.8189277648926</c:v>
                </c:pt>
                <c:pt idx="22">
                  <c:v>8870.0141096115112</c:v>
                </c:pt>
                <c:pt idx="23">
                  <c:v>9967.8729687929153</c:v>
                </c:pt>
                <c:pt idx="24">
                  <c:v>6926.1210697889328</c:v>
                </c:pt>
                <c:pt idx="25">
                  <c:v>9317.1062157154083</c:v>
                </c:pt>
                <c:pt idx="26">
                  <c:v>8858.3173087835312</c:v>
                </c:pt>
                <c:pt idx="27">
                  <c:v>7317.4276645183563</c:v>
                </c:pt>
                <c:pt idx="28">
                  <c:v>8984.8655482530594</c:v>
                </c:pt>
                <c:pt idx="29">
                  <c:v>7426.0513300895691</c:v>
                </c:pt>
                <c:pt idx="30">
                  <c:v>7864.8260221481323</c:v>
                </c:pt>
                <c:pt idx="31">
                  <c:v>7461.9123756885529</c:v>
                </c:pt>
                <c:pt idx="32">
                  <c:v>8905.7731971740723</c:v>
                </c:pt>
                <c:pt idx="33">
                  <c:v>8017.7524995803833</c:v>
                </c:pt>
                <c:pt idx="34">
                  <c:v>9378.2706499099731</c:v>
                </c:pt>
                <c:pt idx="35">
                  <c:v>8807.6923259496689</c:v>
                </c:pt>
                <c:pt idx="36">
                  <c:v>7863.75</c:v>
                </c:pt>
                <c:pt idx="37">
                  <c:v>8478.6088544130325</c:v>
                </c:pt>
                <c:pt idx="38">
                  <c:v>10236.804974317551</c:v>
                </c:pt>
                <c:pt idx="39">
                  <c:v>8304.5952951908112</c:v>
                </c:pt>
                <c:pt idx="40">
                  <c:v>7072.7391715049744</c:v>
                </c:pt>
                <c:pt idx="41">
                  <c:v>7845.8141049146652</c:v>
                </c:pt>
                <c:pt idx="42">
                  <c:v>9454.2272987365723</c:v>
                </c:pt>
                <c:pt idx="43">
                  <c:v>9350.8361229896545</c:v>
                </c:pt>
                <c:pt idx="44">
                  <c:v>8788.716897726059</c:v>
                </c:pt>
                <c:pt idx="45">
                  <c:v>8031.4552980661392</c:v>
                </c:pt>
                <c:pt idx="46">
                  <c:v>9596.6069859266281</c:v>
                </c:pt>
                <c:pt idx="47">
                  <c:v>7107.5286189317703</c:v>
                </c:pt>
                <c:pt idx="48">
                  <c:v>8791.8581066131592</c:v>
                </c:pt>
                <c:pt idx="49">
                  <c:v>9055.5612044334412</c:v>
                </c:pt>
                <c:pt idx="50">
                  <c:v>8286.680624127388</c:v>
                </c:pt>
                <c:pt idx="51">
                  <c:v>8290.892814874649</c:v>
                </c:pt>
                <c:pt idx="52">
                  <c:v>7627.5224151611328</c:v>
                </c:pt>
                <c:pt idx="53">
                  <c:v>10682.96349668503</c:v>
                </c:pt>
                <c:pt idx="54">
                  <c:v>7986.1036791801453</c:v>
                </c:pt>
                <c:pt idx="55">
                  <c:v>7773.0635678768158</c:v>
                </c:pt>
                <c:pt idx="56">
                  <c:v>9244.3328028917313</c:v>
                </c:pt>
                <c:pt idx="57">
                  <c:v>7548.4086756706238</c:v>
                </c:pt>
                <c:pt idx="58">
                  <c:v>7378.6204376220703</c:v>
                </c:pt>
                <c:pt idx="59">
                  <c:v>6823.8335239887238</c:v>
                </c:pt>
                <c:pt idx="60">
                  <c:v>7968.1550562381744</c:v>
                </c:pt>
                <c:pt idx="61">
                  <c:v>6158.3029109239578</c:v>
                </c:pt>
                <c:pt idx="62">
                  <c:v>7351.1594116687766</c:v>
                </c:pt>
                <c:pt idx="63">
                  <c:v>7167.618173122406</c:v>
                </c:pt>
                <c:pt idx="64">
                  <c:v>9013.396050453186</c:v>
                </c:pt>
                <c:pt idx="65">
                  <c:v>7682.3159637451172</c:v>
                </c:pt>
                <c:pt idx="66">
                  <c:v>7278.3959695100784</c:v>
                </c:pt>
                <c:pt idx="67">
                  <c:v>9516.4722031354904</c:v>
                </c:pt>
                <c:pt idx="68">
                  <c:v>7741.3983750343323</c:v>
                </c:pt>
                <c:pt idx="69">
                  <c:v>7622.2127780914307</c:v>
                </c:pt>
                <c:pt idx="70">
                  <c:v>9205.2906503677368</c:v>
                </c:pt>
                <c:pt idx="71">
                  <c:v>8585.1475167274475</c:v>
                </c:pt>
                <c:pt idx="72">
                  <c:v>8067.3019520044327</c:v>
                </c:pt>
                <c:pt idx="73">
                  <c:v>7754.0686349868774</c:v>
                </c:pt>
                <c:pt idx="74">
                  <c:v>8617.875913977623</c:v>
                </c:pt>
                <c:pt idx="75">
                  <c:v>9538.5700311660767</c:v>
                </c:pt>
                <c:pt idx="76">
                  <c:v>7751.9496202468872</c:v>
                </c:pt>
                <c:pt idx="77">
                  <c:v>8243.4170017242432</c:v>
                </c:pt>
                <c:pt idx="78">
                  <c:v>8188.5604305267334</c:v>
                </c:pt>
                <c:pt idx="79">
                  <c:v>8762.3744521141052</c:v>
                </c:pt>
                <c:pt idx="80">
                  <c:v>8445.9327268600464</c:v>
                </c:pt>
                <c:pt idx="81">
                  <c:v>8915.2512686252594</c:v>
                </c:pt>
                <c:pt idx="82">
                  <c:v>9629.2946982383728</c:v>
                </c:pt>
                <c:pt idx="83">
                  <c:v>8941.619401216507</c:v>
                </c:pt>
                <c:pt idx="84">
                  <c:v>9500.5820465087891</c:v>
                </c:pt>
                <c:pt idx="85">
                  <c:v>8018.7600593566895</c:v>
                </c:pt>
                <c:pt idx="86">
                  <c:v>8525.0323175191879</c:v>
                </c:pt>
                <c:pt idx="87">
                  <c:v>7719.2569400072098</c:v>
                </c:pt>
                <c:pt idx="88">
                  <c:v>8974.3227509260178</c:v>
                </c:pt>
                <c:pt idx="89">
                  <c:v>10007.91158866882</c:v>
                </c:pt>
                <c:pt idx="90">
                  <c:v>7359.6168615818024</c:v>
                </c:pt>
                <c:pt idx="91">
                  <c:v>8936.3409259319305</c:v>
                </c:pt>
                <c:pt idx="92">
                  <c:v>7921.8061630725861</c:v>
                </c:pt>
                <c:pt idx="93">
                  <c:v>8675.884871006012</c:v>
                </c:pt>
                <c:pt idx="94">
                  <c:v>8612.5752046108246</c:v>
                </c:pt>
                <c:pt idx="95">
                  <c:v>8283.5212426185608</c:v>
                </c:pt>
                <c:pt idx="96">
                  <c:v>7706.59459400177</c:v>
                </c:pt>
                <c:pt idx="97">
                  <c:v>6361.8455181121826</c:v>
                </c:pt>
                <c:pt idx="98">
                  <c:v>6722.5864832401276</c:v>
                </c:pt>
                <c:pt idx="99">
                  <c:v>8668.4491286277771</c:v>
                </c:pt>
                <c:pt idx="100">
                  <c:v>7508.2829718589783</c:v>
                </c:pt>
                <c:pt idx="101">
                  <c:v>7307.9247314929962</c:v>
                </c:pt>
                <c:pt idx="102">
                  <c:v>6979.9100410938263</c:v>
                </c:pt>
                <c:pt idx="103">
                  <c:v>7785.7286450862885</c:v>
                </c:pt>
                <c:pt idx="104">
                  <c:v>8314.0743104219437</c:v>
                </c:pt>
                <c:pt idx="105">
                  <c:v>8136.9205003976822</c:v>
                </c:pt>
                <c:pt idx="106">
                  <c:v>8142.162652015686</c:v>
                </c:pt>
                <c:pt idx="107">
                  <c:v>8125.3051528930664</c:v>
                </c:pt>
                <c:pt idx="108">
                  <c:v>8865.7071332931519</c:v>
                </c:pt>
                <c:pt idx="109">
                  <c:v>8814.0553169250488</c:v>
                </c:pt>
                <c:pt idx="110">
                  <c:v>9242.2244732379913</c:v>
                </c:pt>
                <c:pt idx="111">
                  <c:v>8999.6382653713226</c:v>
                </c:pt>
                <c:pt idx="112">
                  <c:v>7382.8041553497314</c:v>
                </c:pt>
                <c:pt idx="113">
                  <c:v>8544.0359917879105</c:v>
                </c:pt>
                <c:pt idx="114">
                  <c:v>8794.9963167905807</c:v>
                </c:pt>
                <c:pt idx="115">
                  <c:v>9381.4506143331528</c:v>
                </c:pt>
                <c:pt idx="116">
                  <c:v>8980.6488364934921</c:v>
                </c:pt>
                <c:pt idx="117">
                  <c:v>8748.6575335264206</c:v>
                </c:pt>
                <c:pt idx="118">
                  <c:v>9238.0192981958389</c:v>
                </c:pt>
                <c:pt idx="119">
                  <c:v>8855.1362323760986</c:v>
                </c:pt>
                <c:pt idx="120">
                  <c:v>6897.6523518562317</c:v>
                </c:pt>
                <c:pt idx="121">
                  <c:v>7353.3078460693359</c:v>
                </c:pt>
                <c:pt idx="122">
                  <c:v>8217.0656687021255</c:v>
                </c:pt>
                <c:pt idx="123">
                  <c:v>7818.4055070877084</c:v>
                </c:pt>
                <c:pt idx="124">
                  <c:v>8279.2893886566162</c:v>
                </c:pt>
                <c:pt idx="125">
                  <c:v>9979.4632766246796</c:v>
                </c:pt>
                <c:pt idx="126">
                  <c:v>7779.3609313964844</c:v>
                </c:pt>
                <c:pt idx="127">
                  <c:v>7382.8191757202148</c:v>
                </c:pt>
                <c:pt idx="128">
                  <c:v>7296.342969417572</c:v>
                </c:pt>
                <c:pt idx="129">
                  <c:v>8955.3535869121552</c:v>
                </c:pt>
                <c:pt idx="130">
                  <c:v>8520.8309065103531</c:v>
                </c:pt>
                <c:pt idx="131">
                  <c:v>7754.0747699737549</c:v>
                </c:pt>
                <c:pt idx="132">
                  <c:v>7788.8786321878433</c:v>
                </c:pt>
                <c:pt idx="133">
                  <c:v>5532.8931264877319</c:v>
                </c:pt>
                <c:pt idx="134">
                  <c:v>7218.2649326324463</c:v>
                </c:pt>
                <c:pt idx="135">
                  <c:v>7382.8325271606454</c:v>
                </c:pt>
                <c:pt idx="136">
                  <c:v>6975.6881444454193</c:v>
                </c:pt>
                <c:pt idx="137">
                  <c:v>8660.072342634201</c:v>
                </c:pt>
                <c:pt idx="138">
                  <c:v>8129.5220613479614</c:v>
                </c:pt>
                <c:pt idx="139">
                  <c:v>7432.3744118213654</c:v>
                </c:pt>
                <c:pt idx="140">
                  <c:v>8743.3653044700623</c:v>
                </c:pt>
                <c:pt idx="141">
                  <c:v>7277.3347020149231</c:v>
                </c:pt>
                <c:pt idx="142">
                  <c:v>7683.3706474304199</c:v>
                </c:pt>
                <c:pt idx="143">
                  <c:v>9266.485422372818</c:v>
                </c:pt>
                <c:pt idx="144">
                  <c:v>7549.4275259971619</c:v>
                </c:pt>
                <c:pt idx="145">
                  <c:v>7303.7282735109329</c:v>
                </c:pt>
                <c:pt idx="146">
                  <c:v>8378.4043550491333</c:v>
                </c:pt>
                <c:pt idx="147">
                  <c:v>7312.1600081920624</c:v>
                </c:pt>
                <c:pt idx="148">
                  <c:v>6502.1381485462189</c:v>
                </c:pt>
                <c:pt idx="149">
                  <c:v>6047.6020491123199</c:v>
                </c:pt>
                <c:pt idx="150">
                  <c:v>9405.6914308071136</c:v>
                </c:pt>
                <c:pt idx="151">
                  <c:v>8814.014471411705</c:v>
                </c:pt>
                <c:pt idx="152">
                  <c:v>7723.4721976518631</c:v>
                </c:pt>
                <c:pt idx="153">
                  <c:v>9069.291640162468</c:v>
                </c:pt>
                <c:pt idx="154">
                  <c:v>8239.2317876815796</c:v>
                </c:pt>
                <c:pt idx="155">
                  <c:v>8820.3336174488068</c:v>
                </c:pt>
                <c:pt idx="156">
                  <c:v>7929.1486909389496</c:v>
                </c:pt>
                <c:pt idx="157">
                  <c:v>8855.1452403068542</c:v>
                </c:pt>
                <c:pt idx="158">
                  <c:v>8115.8267337083817</c:v>
                </c:pt>
                <c:pt idx="159">
                  <c:v>6010.6436812877664</c:v>
                </c:pt>
                <c:pt idx="160">
                  <c:v>7163.4431676864624</c:v>
                </c:pt>
                <c:pt idx="161">
                  <c:v>7163.4221162796021</c:v>
                </c:pt>
                <c:pt idx="162">
                  <c:v>8440.6707407236099</c:v>
                </c:pt>
                <c:pt idx="163">
                  <c:v>7548.3941715955734</c:v>
                </c:pt>
                <c:pt idx="164">
                  <c:v>6381.9256038665771</c:v>
                </c:pt>
                <c:pt idx="165">
                  <c:v>7487.2333326339722</c:v>
                </c:pt>
                <c:pt idx="166">
                  <c:v>8134.8138821125031</c:v>
                </c:pt>
                <c:pt idx="167">
                  <c:v>9690.5103712081909</c:v>
                </c:pt>
                <c:pt idx="168">
                  <c:v>6740.506288766861</c:v>
                </c:pt>
                <c:pt idx="169">
                  <c:v>7071.6637015342712</c:v>
                </c:pt>
                <c:pt idx="170">
                  <c:v>8896.3101786375046</c:v>
                </c:pt>
                <c:pt idx="171">
                  <c:v>6243.7591743469238</c:v>
                </c:pt>
                <c:pt idx="172">
                  <c:v>7456.633882522583</c:v>
                </c:pt>
                <c:pt idx="173">
                  <c:v>8140.1038866043091</c:v>
                </c:pt>
                <c:pt idx="174">
                  <c:v>8208.6430183649063</c:v>
                </c:pt>
                <c:pt idx="175">
                  <c:v>6900.8249924182892</c:v>
                </c:pt>
                <c:pt idx="176">
                  <c:v>8535.5840079784393</c:v>
                </c:pt>
                <c:pt idx="177">
                  <c:v>7226.721200466156</c:v>
                </c:pt>
                <c:pt idx="178">
                  <c:v>7695.0052185058594</c:v>
                </c:pt>
                <c:pt idx="179">
                  <c:v>9279.1636986732483</c:v>
                </c:pt>
                <c:pt idx="180">
                  <c:v>8648.4453201293945</c:v>
                </c:pt>
                <c:pt idx="181">
                  <c:v>7334.2786374092102</c:v>
                </c:pt>
                <c:pt idx="182">
                  <c:v>7988.203125</c:v>
                </c:pt>
                <c:pt idx="183">
                  <c:v>7261.4963525533676</c:v>
                </c:pt>
                <c:pt idx="184">
                  <c:v>7028.4653043746948</c:v>
                </c:pt>
                <c:pt idx="185">
                  <c:v>8715.9345445632935</c:v>
                </c:pt>
                <c:pt idx="186">
                  <c:v>7063.2381957769394</c:v>
                </c:pt>
                <c:pt idx="187">
                  <c:v>7302.6554245948792</c:v>
                </c:pt>
                <c:pt idx="188">
                  <c:v>7595.8653848171234</c:v>
                </c:pt>
                <c:pt idx="189">
                  <c:v>7084.3255280256271</c:v>
                </c:pt>
                <c:pt idx="190">
                  <c:v>8583.0536658763885</c:v>
                </c:pt>
                <c:pt idx="191">
                  <c:v>7401.809424161911</c:v>
                </c:pt>
                <c:pt idx="192">
                  <c:v>7786.7314088344574</c:v>
                </c:pt>
                <c:pt idx="193">
                  <c:v>8009.2950644493103</c:v>
                </c:pt>
                <c:pt idx="194">
                  <c:v>7539.9277006387711</c:v>
                </c:pt>
                <c:pt idx="195">
                  <c:v>9322.3849198818207</c:v>
                </c:pt>
                <c:pt idx="196">
                  <c:v>7365.930006980896</c:v>
                </c:pt>
                <c:pt idx="197">
                  <c:v>6683.5554429292679</c:v>
                </c:pt>
                <c:pt idx="198">
                  <c:v>7452.4446179866791</c:v>
                </c:pt>
                <c:pt idx="199">
                  <c:v>7479.7507524490356</c:v>
                </c:pt>
                <c:pt idx="200">
                  <c:v>8247.5854015350342</c:v>
                </c:pt>
                <c:pt idx="201">
                  <c:v>7078.0318129062653</c:v>
                </c:pt>
                <c:pt idx="202">
                  <c:v>8367.9521024227142</c:v>
                </c:pt>
                <c:pt idx="203">
                  <c:v>8979.5829863548279</c:v>
                </c:pt>
                <c:pt idx="204">
                  <c:v>5402.1148703098297</c:v>
                </c:pt>
                <c:pt idx="205">
                  <c:v>7987.2251731157303</c:v>
                </c:pt>
                <c:pt idx="206">
                  <c:v>6623.4622049331674</c:v>
                </c:pt>
                <c:pt idx="207">
                  <c:v>7159.2041845321664</c:v>
                </c:pt>
                <c:pt idx="208">
                  <c:v>9945.6828904151917</c:v>
                </c:pt>
                <c:pt idx="209">
                  <c:v>7623.295036315918</c:v>
                </c:pt>
                <c:pt idx="210">
                  <c:v>7248.8540782928467</c:v>
                </c:pt>
                <c:pt idx="211">
                  <c:v>7588.492859005928</c:v>
                </c:pt>
                <c:pt idx="212">
                  <c:v>7670.7231132984161</c:v>
                </c:pt>
                <c:pt idx="213">
                  <c:v>6950.4228341579437</c:v>
                </c:pt>
                <c:pt idx="214">
                  <c:v>5722.7589545249939</c:v>
                </c:pt>
                <c:pt idx="215">
                  <c:v>7077.9998123645782</c:v>
                </c:pt>
                <c:pt idx="216">
                  <c:v>6373.482325553894</c:v>
                </c:pt>
                <c:pt idx="217">
                  <c:v>6674.0889024734497</c:v>
                </c:pt>
                <c:pt idx="218">
                  <c:v>8567.2498025894165</c:v>
                </c:pt>
                <c:pt idx="219">
                  <c:v>8147.4600166082382</c:v>
                </c:pt>
                <c:pt idx="220">
                  <c:v>6975.6700100898743</c:v>
                </c:pt>
                <c:pt idx="221">
                  <c:v>9806.4644236564636</c:v>
                </c:pt>
                <c:pt idx="222">
                  <c:v>5664.7208000421524</c:v>
                </c:pt>
                <c:pt idx="223">
                  <c:v>8135.8915603160858</c:v>
                </c:pt>
                <c:pt idx="224">
                  <c:v>6277.526252746582</c:v>
                </c:pt>
                <c:pt idx="225">
                  <c:v>8147.4673837423315</c:v>
                </c:pt>
                <c:pt idx="226">
                  <c:v>6342.8956434726724</c:v>
                </c:pt>
                <c:pt idx="227">
                  <c:v>8769.7017818689346</c:v>
                </c:pt>
                <c:pt idx="228">
                  <c:v>8557.7411458492279</c:v>
                </c:pt>
                <c:pt idx="229">
                  <c:v>8293.0406194925308</c:v>
                </c:pt>
                <c:pt idx="230">
                  <c:v>9235.8942618370056</c:v>
                </c:pt>
                <c:pt idx="231">
                  <c:v>7494.5992097854614</c:v>
                </c:pt>
                <c:pt idx="232">
                  <c:v>7863.7517776489258</c:v>
                </c:pt>
                <c:pt idx="233">
                  <c:v>7933.340544462204</c:v>
                </c:pt>
                <c:pt idx="234">
                  <c:v>9053.433406829834</c:v>
                </c:pt>
                <c:pt idx="235">
                  <c:v>8615.7558209896088</c:v>
                </c:pt>
                <c:pt idx="236">
                  <c:v>5943.1586885452271</c:v>
                </c:pt>
                <c:pt idx="237">
                  <c:v>8734.9426081180573</c:v>
                </c:pt>
                <c:pt idx="238">
                  <c:v>8738.0938386917114</c:v>
                </c:pt>
                <c:pt idx="239">
                  <c:v>6648.7575149536133</c:v>
                </c:pt>
                <c:pt idx="240">
                  <c:v>10546.869039535521</c:v>
                </c:pt>
                <c:pt idx="241">
                  <c:v>7903.8442053794861</c:v>
                </c:pt>
                <c:pt idx="242">
                  <c:v>7678.1119823455811</c:v>
                </c:pt>
                <c:pt idx="243">
                  <c:v>8197.0460739135742</c:v>
                </c:pt>
                <c:pt idx="244">
                  <c:v>7522.0389018058777</c:v>
                </c:pt>
                <c:pt idx="245">
                  <c:v>8216.0128390789032</c:v>
                </c:pt>
                <c:pt idx="246">
                  <c:v>7489.3376305103302</c:v>
                </c:pt>
                <c:pt idx="247">
                  <c:v>7119.1462576389313</c:v>
                </c:pt>
                <c:pt idx="248">
                  <c:v>6520.0950748920441</c:v>
                </c:pt>
                <c:pt idx="249">
                  <c:v>7471.3952717781067</c:v>
                </c:pt>
                <c:pt idx="250">
                  <c:v>6590.7377178668976</c:v>
                </c:pt>
                <c:pt idx="251">
                  <c:v>7874.425927400589</c:v>
                </c:pt>
                <c:pt idx="252">
                  <c:v>8389.9394899606705</c:v>
                </c:pt>
                <c:pt idx="253">
                  <c:v>9427.7780352830887</c:v>
                </c:pt>
                <c:pt idx="254">
                  <c:v>7538.9778270721436</c:v>
                </c:pt>
                <c:pt idx="255">
                  <c:v>6053.9083027839661</c:v>
                </c:pt>
                <c:pt idx="256">
                  <c:v>6599.1625319719305</c:v>
                </c:pt>
                <c:pt idx="257">
                  <c:v>8648.3353046178818</c:v>
                </c:pt>
                <c:pt idx="258">
                  <c:v>6831.2132538557053</c:v>
                </c:pt>
                <c:pt idx="259">
                  <c:v>6313.3636565208444</c:v>
                </c:pt>
                <c:pt idx="260">
                  <c:v>9236.9844460487366</c:v>
                </c:pt>
                <c:pt idx="261">
                  <c:v>7190.8723793029794</c:v>
                </c:pt>
                <c:pt idx="262">
                  <c:v>8959.5622110366821</c:v>
                </c:pt>
                <c:pt idx="263">
                  <c:v>7214.0445613861084</c:v>
                </c:pt>
                <c:pt idx="264">
                  <c:v>6340.7891335487366</c:v>
                </c:pt>
                <c:pt idx="265">
                  <c:v>8086.353040933609</c:v>
                </c:pt>
                <c:pt idx="266">
                  <c:v>7889.023265838623</c:v>
                </c:pt>
                <c:pt idx="267">
                  <c:v>9824.3918538093567</c:v>
                </c:pt>
                <c:pt idx="268">
                  <c:v>8275.2230989933014</c:v>
                </c:pt>
                <c:pt idx="269">
                  <c:v>7111.8454297780991</c:v>
                </c:pt>
                <c:pt idx="270">
                  <c:v>7249.957111120224</c:v>
                </c:pt>
                <c:pt idx="271">
                  <c:v>6937.7194759845734</c:v>
                </c:pt>
                <c:pt idx="272">
                  <c:v>7355.3706722259521</c:v>
                </c:pt>
                <c:pt idx="273">
                  <c:v>8283.416380405426</c:v>
                </c:pt>
                <c:pt idx="274">
                  <c:v>8088.2978737354279</c:v>
                </c:pt>
                <c:pt idx="275">
                  <c:v>8146.3887553215027</c:v>
                </c:pt>
                <c:pt idx="276">
                  <c:v>7433.4290981292716</c:v>
                </c:pt>
                <c:pt idx="277">
                  <c:v>8362.5822147130966</c:v>
                </c:pt>
                <c:pt idx="278">
                  <c:v>7676.0043461322784</c:v>
                </c:pt>
                <c:pt idx="279">
                  <c:v>7567.3725485801697</c:v>
                </c:pt>
                <c:pt idx="280">
                  <c:v>6857.5905265808105</c:v>
                </c:pt>
                <c:pt idx="281">
                  <c:v>8482.8458096981049</c:v>
                </c:pt>
                <c:pt idx="282">
                  <c:v>7784.6369990110397</c:v>
                </c:pt>
                <c:pt idx="283">
                  <c:v>7128.6360354423523</c:v>
                </c:pt>
                <c:pt idx="284">
                  <c:v>6897.6679444313049</c:v>
                </c:pt>
                <c:pt idx="285">
                  <c:v>6476.8388657569894</c:v>
                </c:pt>
                <c:pt idx="286">
                  <c:v>6098.2320742607117</c:v>
                </c:pt>
                <c:pt idx="287">
                  <c:v>6599.1677532196036</c:v>
                </c:pt>
                <c:pt idx="288">
                  <c:v>9052.3869051933289</c:v>
                </c:pt>
                <c:pt idx="289">
                  <c:v>8328.923671245575</c:v>
                </c:pt>
                <c:pt idx="290">
                  <c:v>7418.7674660682678</c:v>
                </c:pt>
                <c:pt idx="291">
                  <c:v>7179.2488864660263</c:v>
                </c:pt>
                <c:pt idx="292">
                  <c:v>7002.0513181686401</c:v>
                </c:pt>
                <c:pt idx="293">
                  <c:v>8431.1814045906067</c:v>
                </c:pt>
                <c:pt idx="294">
                  <c:v>5716.4178800582886</c:v>
                </c:pt>
                <c:pt idx="295">
                  <c:v>6475.799548625946</c:v>
                </c:pt>
                <c:pt idx="296">
                  <c:v>8041.9849157333374</c:v>
                </c:pt>
                <c:pt idx="297">
                  <c:v>6607.6440739631653</c:v>
                </c:pt>
                <c:pt idx="298">
                  <c:v>7012.6156022548676</c:v>
                </c:pt>
                <c:pt idx="299">
                  <c:v>8444.8713583946228</c:v>
                </c:pt>
                <c:pt idx="300">
                  <c:v>6819.5924172401428</c:v>
                </c:pt>
                <c:pt idx="301">
                  <c:v>6124.5488528013229</c:v>
                </c:pt>
                <c:pt idx="302">
                  <c:v>7884.824143409729</c:v>
                </c:pt>
                <c:pt idx="303">
                  <c:v>6280.6832295656204</c:v>
                </c:pt>
                <c:pt idx="304">
                  <c:v>7845.8105577230453</c:v>
                </c:pt>
                <c:pt idx="305">
                  <c:v>7606.4088292121887</c:v>
                </c:pt>
                <c:pt idx="306">
                  <c:v>7052.7000954151154</c:v>
                </c:pt>
                <c:pt idx="307">
                  <c:v>7367.0013469457626</c:v>
                </c:pt>
                <c:pt idx="308">
                  <c:v>8396.3387167453766</c:v>
                </c:pt>
                <c:pt idx="309">
                  <c:v>7939.6677570343018</c:v>
                </c:pt>
                <c:pt idx="310">
                  <c:v>6452.565726518631</c:v>
                </c:pt>
                <c:pt idx="311">
                  <c:v>6156.2241581678391</c:v>
                </c:pt>
                <c:pt idx="312">
                  <c:v>7342.7127966880798</c:v>
                </c:pt>
                <c:pt idx="313">
                  <c:v>8512.3520240783691</c:v>
                </c:pt>
                <c:pt idx="314">
                  <c:v>7249.9513750076294</c:v>
                </c:pt>
                <c:pt idx="315">
                  <c:v>7553.6462616920471</c:v>
                </c:pt>
                <c:pt idx="316">
                  <c:v>7641.1953914165497</c:v>
                </c:pt>
                <c:pt idx="317">
                  <c:v>7084.3751732110977</c:v>
                </c:pt>
                <c:pt idx="318">
                  <c:v>9869.6507222652435</c:v>
                </c:pt>
                <c:pt idx="319">
                  <c:v>5851.3282079696664</c:v>
                </c:pt>
                <c:pt idx="320">
                  <c:v>6577.0431442260742</c:v>
                </c:pt>
                <c:pt idx="321">
                  <c:v>6400.8825209140778</c:v>
                </c:pt>
                <c:pt idx="322">
                  <c:v>6162.5495105981827</c:v>
                </c:pt>
                <c:pt idx="323">
                  <c:v>7541.0105109214783</c:v>
                </c:pt>
                <c:pt idx="324">
                  <c:v>5236.518702507019</c:v>
                </c:pt>
                <c:pt idx="325">
                  <c:v>6255.3621679544449</c:v>
                </c:pt>
                <c:pt idx="326">
                  <c:v>6179.4406034946442</c:v>
                </c:pt>
                <c:pt idx="327">
                  <c:v>7804.6707391738892</c:v>
                </c:pt>
                <c:pt idx="328">
                  <c:v>6109.8060686588287</c:v>
                </c:pt>
                <c:pt idx="329">
                  <c:v>5903.1019506454468</c:v>
                </c:pt>
                <c:pt idx="330">
                  <c:v>6911.3554698228836</c:v>
                </c:pt>
                <c:pt idx="331">
                  <c:v>8145.3441972732544</c:v>
                </c:pt>
                <c:pt idx="332">
                  <c:v>8453.3231788873672</c:v>
                </c:pt>
                <c:pt idx="333">
                  <c:v>8279.2772233486176</c:v>
                </c:pt>
                <c:pt idx="334">
                  <c:v>6921.933621764183</c:v>
                </c:pt>
                <c:pt idx="335">
                  <c:v>6687.7719256877899</c:v>
                </c:pt>
                <c:pt idx="336">
                  <c:v>7649.6691884994507</c:v>
                </c:pt>
                <c:pt idx="337">
                  <c:v>6950.3756988048553</c:v>
                </c:pt>
                <c:pt idx="338">
                  <c:v>6816.4453125</c:v>
                </c:pt>
                <c:pt idx="339">
                  <c:v>7808.9133110046387</c:v>
                </c:pt>
                <c:pt idx="340">
                  <c:v>8409.0120320320129</c:v>
                </c:pt>
                <c:pt idx="341">
                  <c:v>8242.3958551883698</c:v>
                </c:pt>
                <c:pt idx="342">
                  <c:v>6392.460214972496</c:v>
                </c:pt>
                <c:pt idx="343">
                  <c:v>7029.4747078418732</c:v>
                </c:pt>
                <c:pt idx="344">
                  <c:v>7012.6195653676987</c:v>
                </c:pt>
                <c:pt idx="345">
                  <c:v>7853.2208776473999</c:v>
                </c:pt>
                <c:pt idx="346">
                  <c:v>7605.3713337182999</c:v>
                </c:pt>
                <c:pt idx="347">
                  <c:v>6656.1448497772217</c:v>
                </c:pt>
                <c:pt idx="348">
                  <c:v>7119.1341876983643</c:v>
                </c:pt>
                <c:pt idx="349">
                  <c:v>6817.5215759277344</c:v>
                </c:pt>
                <c:pt idx="350">
                  <c:v>6524.27401471138</c:v>
                </c:pt>
                <c:pt idx="351">
                  <c:v>6714.1436605453491</c:v>
                </c:pt>
                <c:pt idx="352">
                  <c:v>6894.4875118732452</c:v>
                </c:pt>
                <c:pt idx="353">
                  <c:v>7797.3082127571106</c:v>
                </c:pt>
                <c:pt idx="354">
                  <c:v>5608.8350985050201</c:v>
                </c:pt>
                <c:pt idx="355">
                  <c:v>7435.57208776474</c:v>
                </c:pt>
                <c:pt idx="356">
                  <c:v>7430.2986323833466</c:v>
                </c:pt>
                <c:pt idx="357">
                  <c:v>7066.3998603820801</c:v>
                </c:pt>
                <c:pt idx="358">
                  <c:v>6309.1477560997009</c:v>
                </c:pt>
                <c:pt idx="359">
                  <c:v>6568.6019167900095</c:v>
                </c:pt>
                <c:pt idx="360">
                  <c:v>6552.7526993751526</c:v>
                </c:pt>
                <c:pt idx="361">
                  <c:v>6916.6304619312286</c:v>
                </c:pt>
                <c:pt idx="362">
                  <c:v>7303.7332266569138</c:v>
                </c:pt>
                <c:pt idx="363">
                  <c:v>7213.0102583169937</c:v>
                </c:pt>
                <c:pt idx="364">
                  <c:v>6536.9413032531738</c:v>
                </c:pt>
                <c:pt idx="365">
                  <c:v>5993.7687385082236</c:v>
                </c:pt>
                <c:pt idx="366">
                  <c:v>9292.8683681488037</c:v>
                </c:pt>
                <c:pt idx="367">
                  <c:v>9852.8371696472168</c:v>
                </c:pt>
                <c:pt idx="368">
                  <c:v>8447.9972219467163</c:v>
                </c:pt>
                <c:pt idx="369">
                  <c:v>6645.5408692359924</c:v>
                </c:pt>
                <c:pt idx="370">
                  <c:v>10189.26338160038</c:v>
                </c:pt>
                <c:pt idx="371">
                  <c:v>11352.49457073212</c:v>
                </c:pt>
                <c:pt idx="372">
                  <c:v>7253.0842978954324</c:v>
                </c:pt>
                <c:pt idx="373">
                  <c:v>7132.8120580911636</c:v>
                </c:pt>
                <c:pt idx="374">
                  <c:v>5761.7148306369781</c:v>
                </c:pt>
                <c:pt idx="375">
                  <c:v>6652.9664940834055</c:v>
                </c:pt>
                <c:pt idx="376">
                  <c:v>7382.8158378601074</c:v>
                </c:pt>
                <c:pt idx="377">
                  <c:v>7184.5085124969482</c:v>
                </c:pt>
                <c:pt idx="378">
                  <c:v>7254.261153459549</c:v>
                </c:pt>
                <c:pt idx="379">
                  <c:v>6756.250232219696</c:v>
                </c:pt>
                <c:pt idx="380">
                  <c:v>9373.0247631072998</c:v>
                </c:pt>
                <c:pt idx="381">
                  <c:v>6921.9195390939713</c:v>
                </c:pt>
                <c:pt idx="382">
                  <c:v>7477.7580404281616</c:v>
                </c:pt>
                <c:pt idx="383">
                  <c:v>8453.3289116621017</c:v>
                </c:pt>
                <c:pt idx="384">
                  <c:v>7763.5617074966431</c:v>
                </c:pt>
                <c:pt idx="385">
                  <c:v>7972.3620871305466</c:v>
                </c:pt>
                <c:pt idx="386">
                  <c:v>9148.2311563491821</c:v>
                </c:pt>
                <c:pt idx="387">
                  <c:v>6555.952320098877</c:v>
                </c:pt>
                <c:pt idx="388">
                  <c:v>6596.0118973255157</c:v>
                </c:pt>
                <c:pt idx="389">
                  <c:v>9092.4424388408661</c:v>
                </c:pt>
                <c:pt idx="390">
                  <c:v>7009.4523327350616</c:v>
                </c:pt>
                <c:pt idx="391">
                  <c:v>6801.6704621315002</c:v>
                </c:pt>
                <c:pt idx="392">
                  <c:v>5191.1689412593842</c:v>
                </c:pt>
                <c:pt idx="393">
                  <c:v>7651.7647314071664</c:v>
                </c:pt>
                <c:pt idx="394">
                  <c:v>5827.1761000156403</c:v>
                </c:pt>
                <c:pt idx="395">
                  <c:v>7596.9252251386642</c:v>
                </c:pt>
                <c:pt idx="396">
                  <c:v>5870.4224739074707</c:v>
                </c:pt>
                <c:pt idx="397">
                  <c:v>8294.0887489318848</c:v>
                </c:pt>
                <c:pt idx="398">
                  <c:v>7651.7508935928336</c:v>
                </c:pt>
                <c:pt idx="399">
                  <c:v>6235.3308238983154</c:v>
                </c:pt>
                <c:pt idx="400">
                  <c:v>5540.2652968168259</c:v>
                </c:pt>
                <c:pt idx="401">
                  <c:v>7050.6186109781274</c:v>
                </c:pt>
                <c:pt idx="402">
                  <c:v>6299.6448773145676</c:v>
                </c:pt>
                <c:pt idx="403">
                  <c:v>6716.2241897583008</c:v>
                </c:pt>
                <c:pt idx="404">
                  <c:v>7050.5699992179871</c:v>
                </c:pt>
                <c:pt idx="405">
                  <c:v>5991.6485350131989</c:v>
                </c:pt>
                <c:pt idx="406">
                  <c:v>6593.8749475479126</c:v>
                </c:pt>
                <c:pt idx="407">
                  <c:v>6785.9145984649658</c:v>
                </c:pt>
                <c:pt idx="408">
                  <c:v>6654.0332146883011</c:v>
                </c:pt>
                <c:pt idx="409">
                  <c:v>6671.9516167640686</c:v>
                </c:pt>
                <c:pt idx="410">
                  <c:v>7079.0785026550293</c:v>
                </c:pt>
                <c:pt idx="411">
                  <c:v>8897.3799533843994</c:v>
                </c:pt>
                <c:pt idx="412">
                  <c:v>9494.3494579792023</c:v>
                </c:pt>
                <c:pt idx="413">
                  <c:v>8022.8971798419952</c:v>
                </c:pt>
                <c:pt idx="414">
                  <c:v>7212.9784626960754</c:v>
                </c:pt>
                <c:pt idx="415">
                  <c:v>8637.8789091110229</c:v>
                </c:pt>
                <c:pt idx="416">
                  <c:v>6045.5384473800659</c:v>
                </c:pt>
                <c:pt idx="417">
                  <c:v>6837.4393669366837</c:v>
                </c:pt>
                <c:pt idx="418">
                  <c:v>8129.499089717865</c:v>
                </c:pt>
                <c:pt idx="419">
                  <c:v>7438.7033704519272</c:v>
                </c:pt>
                <c:pt idx="420">
                  <c:v>7120.1937029361716</c:v>
                </c:pt>
                <c:pt idx="421">
                  <c:v>6976.7688524723053</c:v>
                </c:pt>
                <c:pt idx="422">
                  <c:v>6869.1726998090744</c:v>
                </c:pt>
                <c:pt idx="423">
                  <c:v>8867.7854375839233</c:v>
                </c:pt>
                <c:pt idx="424">
                  <c:v>7378.6012558937073</c:v>
                </c:pt>
                <c:pt idx="425">
                  <c:v>6773.207718372345</c:v>
                </c:pt>
                <c:pt idx="426">
                  <c:v>5753.3196622133264</c:v>
                </c:pt>
                <c:pt idx="427">
                  <c:v>7679.1770836114883</c:v>
                </c:pt>
                <c:pt idx="428">
                  <c:v>6918.7312316894531</c:v>
                </c:pt>
                <c:pt idx="429">
                  <c:v>6050.7462909221649</c:v>
                </c:pt>
                <c:pt idx="430">
                  <c:v>6434.6600742340088</c:v>
                </c:pt>
                <c:pt idx="431">
                  <c:v>6346.0826615095139</c:v>
                </c:pt>
                <c:pt idx="432">
                  <c:v>6513.7492637634277</c:v>
                </c:pt>
                <c:pt idx="433">
                  <c:v>6862.8678520917892</c:v>
                </c:pt>
                <c:pt idx="434">
                  <c:v>7837.3828125</c:v>
                </c:pt>
                <c:pt idx="435">
                  <c:v>7648.5972080230713</c:v>
                </c:pt>
                <c:pt idx="436">
                  <c:v>5499.1182489395142</c:v>
                </c:pt>
                <c:pt idx="437">
                  <c:v>6186.6766698360443</c:v>
                </c:pt>
                <c:pt idx="438">
                  <c:v>6303.8707500696182</c:v>
                </c:pt>
                <c:pt idx="439">
                  <c:v>6295.4553036689758</c:v>
                </c:pt>
                <c:pt idx="440">
                  <c:v>8584.0850683450699</c:v>
                </c:pt>
                <c:pt idx="441">
                  <c:v>7032.6657886505127</c:v>
                </c:pt>
                <c:pt idx="442">
                  <c:v>6319.6875</c:v>
                </c:pt>
                <c:pt idx="443">
                  <c:v>6630.8180640935898</c:v>
                </c:pt>
                <c:pt idx="444">
                  <c:v>7397.5722720623016</c:v>
                </c:pt>
                <c:pt idx="445">
                  <c:v>6354.4900327920914</c:v>
                </c:pt>
                <c:pt idx="446">
                  <c:v>7168.7076964378357</c:v>
                </c:pt>
                <c:pt idx="447">
                  <c:v>7272.0620930194846</c:v>
                </c:pt>
                <c:pt idx="448">
                  <c:v>6532.7218225002289</c:v>
                </c:pt>
                <c:pt idx="449">
                  <c:v>8072.5671758651733</c:v>
                </c:pt>
                <c:pt idx="450">
                  <c:v>5812.3795276880264</c:v>
                </c:pt>
                <c:pt idx="451">
                  <c:v>6311.2585601806641</c:v>
                </c:pt>
                <c:pt idx="452">
                  <c:v>6650.8435885906219</c:v>
                </c:pt>
                <c:pt idx="453">
                  <c:v>5874.6140229701996</c:v>
                </c:pt>
                <c:pt idx="454">
                  <c:v>8807.8048193454742</c:v>
                </c:pt>
                <c:pt idx="455">
                  <c:v>5341.9897723197937</c:v>
                </c:pt>
                <c:pt idx="456">
                  <c:v>7346.9365167617798</c:v>
                </c:pt>
                <c:pt idx="457">
                  <c:v>6808.0162769556046</c:v>
                </c:pt>
                <c:pt idx="458">
                  <c:v>8664.2489987611771</c:v>
                </c:pt>
                <c:pt idx="459">
                  <c:v>6401.9408237934113</c:v>
                </c:pt>
                <c:pt idx="460">
                  <c:v>8026.1328661441803</c:v>
                </c:pt>
                <c:pt idx="461">
                  <c:v>8009.2832958698273</c:v>
                </c:pt>
                <c:pt idx="462">
                  <c:v>6014.9038878679276</c:v>
                </c:pt>
                <c:pt idx="463">
                  <c:v>9195.8109580278397</c:v>
                </c:pt>
                <c:pt idx="464">
                  <c:v>9788.5679640769958</c:v>
                </c:pt>
                <c:pt idx="465">
                  <c:v>6996.7937116622916</c:v>
                </c:pt>
                <c:pt idx="466">
                  <c:v>8178.0357828140259</c:v>
                </c:pt>
                <c:pt idx="467">
                  <c:v>5914.6981964111328</c:v>
                </c:pt>
                <c:pt idx="468">
                  <c:v>6265.9083526134491</c:v>
                </c:pt>
                <c:pt idx="469">
                  <c:v>7036.8511390686044</c:v>
                </c:pt>
                <c:pt idx="470">
                  <c:v>6220.5489842891693</c:v>
                </c:pt>
                <c:pt idx="471">
                  <c:v>7227.7840577363968</c:v>
                </c:pt>
                <c:pt idx="472">
                  <c:v>6174.1280636787405</c:v>
                </c:pt>
                <c:pt idx="473">
                  <c:v>5666.8397805690774</c:v>
                </c:pt>
                <c:pt idx="474">
                  <c:v>8004.0252468585968</c:v>
                </c:pt>
                <c:pt idx="475">
                  <c:v>6741.5533561706543</c:v>
                </c:pt>
                <c:pt idx="476">
                  <c:v>7097.9514038562766</c:v>
                </c:pt>
                <c:pt idx="477">
                  <c:v>6928.2398382425308</c:v>
                </c:pt>
                <c:pt idx="478">
                  <c:v>6264.8352527618408</c:v>
                </c:pt>
                <c:pt idx="479">
                  <c:v>7278.3416737318039</c:v>
                </c:pt>
                <c:pt idx="480">
                  <c:v>5312.5438005924216</c:v>
                </c:pt>
                <c:pt idx="481">
                  <c:v>9801.248603105545</c:v>
                </c:pt>
                <c:pt idx="482">
                  <c:v>7548.4044097661972</c:v>
                </c:pt>
                <c:pt idx="483">
                  <c:v>6453.6058231592178</c:v>
                </c:pt>
                <c:pt idx="484">
                  <c:v>6946.1624536514282</c:v>
                </c:pt>
                <c:pt idx="485">
                  <c:v>9144.1333901882172</c:v>
                </c:pt>
                <c:pt idx="486">
                  <c:v>6747.890625</c:v>
                </c:pt>
                <c:pt idx="487">
                  <c:v>5929.4356999397278</c:v>
                </c:pt>
                <c:pt idx="488">
                  <c:v>7892.211397767067</c:v>
                </c:pt>
                <c:pt idx="489">
                  <c:v>6842.8387966156006</c:v>
                </c:pt>
                <c:pt idx="490">
                  <c:v>6104.5167603492737</c:v>
                </c:pt>
                <c:pt idx="491">
                  <c:v>7691.8124638795853</c:v>
                </c:pt>
                <c:pt idx="492">
                  <c:v>6933.5062208175659</c:v>
                </c:pt>
                <c:pt idx="493">
                  <c:v>7880.6009502410889</c:v>
                </c:pt>
                <c:pt idx="494">
                  <c:v>7687.6875697374344</c:v>
                </c:pt>
                <c:pt idx="495">
                  <c:v>7748.7908141613007</c:v>
                </c:pt>
                <c:pt idx="496">
                  <c:v>7468.2362786531448</c:v>
                </c:pt>
                <c:pt idx="497">
                  <c:v>8188.6270694732666</c:v>
                </c:pt>
                <c:pt idx="498">
                  <c:v>7157.0915780067444</c:v>
                </c:pt>
                <c:pt idx="499">
                  <c:v>9097.7364315986633</c:v>
                </c:pt>
                <c:pt idx="500">
                  <c:v>7525.2488976717004</c:v>
                </c:pt>
                <c:pt idx="501">
                  <c:v>6580.2086999416351</c:v>
                </c:pt>
                <c:pt idx="502">
                  <c:v>6843.785964846611</c:v>
                </c:pt>
                <c:pt idx="503">
                  <c:v>7369.0390938520432</c:v>
                </c:pt>
                <c:pt idx="504">
                  <c:v>7354.3209750652313</c:v>
                </c:pt>
                <c:pt idx="505">
                  <c:v>6504.2467850446701</c:v>
                </c:pt>
                <c:pt idx="506">
                  <c:v>6150.9201192855826</c:v>
                </c:pt>
                <c:pt idx="507">
                  <c:v>9096.6570675373077</c:v>
                </c:pt>
                <c:pt idx="508">
                  <c:v>7592.7159090042114</c:v>
                </c:pt>
                <c:pt idx="509">
                  <c:v>8950.0487883090973</c:v>
                </c:pt>
                <c:pt idx="510">
                  <c:v>8932.1181499958038</c:v>
                </c:pt>
                <c:pt idx="511">
                  <c:v>8567.2468975782394</c:v>
                </c:pt>
                <c:pt idx="512">
                  <c:v>9860.2990707159042</c:v>
                </c:pt>
                <c:pt idx="513">
                  <c:v>9751.6141719818115</c:v>
                </c:pt>
                <c:pt idx="514">
                  <c:v>7774.0910181999207</c:v>
                </c:pt>
                <c:pt idx="515">
                  <c:v>6612.8951096534729</c:v>
                </c:pt>
                <c:pt idx="516">
                  <c:v>9068.2113246917725</c:v>
                </c:pt>
                <c:pt idx="517">
                  <c:v>6712.0175943374634</c:v>
                </c:pt>
                <c:pt idx="518">
                  <c:v>7292.1209139823914</c:v>
                </c:pt>
                <c:pt idx="519">
                  <c:v>8049.3640823364258</c:v>
                </c:pt>
                <c:pt idx="520">
                  <c:v>7964.9891967773438</c:v>
                </c:pt>
                <c:pt idx="521">
                  <c:v>6330.1957383155823</c:v>
                </c:pt>
                <c:pt idx="522">
                  <c:v>7283.6587028503418</c:v>
                </c:pt>
                <c:pt idx="523">
                  <c:v>9011.2204627990723</c:v>
                </c:pt>
                <c:pt idx="524">
                  <c:v>7782.5170713663101</c:v>
                </c:pt>
                <c:pt idx="525">
                  <c:v>7449.2342371940613</c:v>
                </c:pt>
                <c:pt idx="526">
                  <c:v>6875.4813902378082</c:v>
                </c:pt>
                <c:pt idx="527">
                  <c:v>6193.1270999908447</c:v>
                </c:pt>
                <c:pt idx="528">
                  <c:v>7546.3027095794678</c:v>
                </c:pt>
                <c:pt idx="529">
                  <c:v>5563.4501516819</c:v>
                </c:pt>
                <c:pt idx="530">
                  <c:v>7993.480176448822</c:v>
                </c:pt>
                <c:pt idx="531">
                  <c:v>7971.2992935180664</c:v>
                </c:pt>
                <c:pt idx="532">
                  <c:v>7662.3263388872147</c:v>
                </c:pt>
                <c:pt idx="533">
                  <c:v>10060.68794238567</c:v>
                </c:pt>
                <c:pt idx="534">
                  <c:v>8529.2770934104919</c:v>
                </c:pt>
                <c:pt idx="535">
                  <c:v>9166.2983869314194</c:v>
                </c:pt>
                <c:pt idx="536">
                  <c:v>9182.0616345405579</c:v>
                </c:pt>
                <c:pt idx="537">
                  <c:v>6765.8531957864761</c:v>
                </c:pt>
                <c:pt idx="538">
                  <c:v>8216.0211968421936</c:v>
                </c:pt>
                <c:pt idx="539">
                  <c:v>7938.6139694452286</c:v>
                </c:pt>
                <c:pt idx="540">
                  <c:v>9297.0692616701126</c:v>
                </c:pt>
                <c:pt idx="541">
                  <c:v>8245.5487389564514</c:v>
                </c:pt>
                <c:pt idx="542">
                  <c:v>6997.8341615200043</c:v>
                </c:pt>
                <c:pt idx="543">
                  <c:v>9226.2450668811798</c:v>
                </c:pt>
                <c:pt idx="544">
                  <c:v>8210.7718849182129</c:v>
                </c:pt>
                <c:pt idx="545">
                  <c:v>7890.1047022342682</c:v>
                </c:pt>
                <c:pt idx="546">
                  <c:v>6166.7250527143478</c:v>
                </c:pt>
                <c:pt idx="547">
                  <c:v>7792.0030670166016</c:v>
                </c:pt>
                <c:pt idx="548">
                  <c:v>8028.2939538955688</c:v>
                </c:pt>
                <c:pt idx="549">
                  <c:v>7769.9126718044281</c:v>
                </c:pt>
                <c:pt idx="550">
                  <c:v>7026.3193891048431</c:v>
                </c:pt>
                <c:pt idx="551">
                  <c:v>10267.33987390995</c:v>
                </c:pt>
                <c:pt idx="552">
                  <c:v>8878.3794450759888</c:v>
                </c:pt>
                <c:pt idx="553">
                  <c:v>9651.4605848789215</c:v>
                </c:pt>
                <c:pt idx="554">
                  <c:v>8444.8646768331528</c:v>
                </c:pt>
                <c:pt idx="555">
                  <c:v>6226.8883724212646</c:v>
                </c:pt>
                <c:pt idx="556">
                  <c:v>6716.2484817504883</c:v>
                </c:pt>
                <c:pt idx="557">
                  <c:v>6752.028226852417</c:v>
                </c:pt>
                <c:pt idx="558">
                  <c:v>8089.7914128303528</c:v>
                </c:pt>
                <c:pt idx="559">
                  <c:v>7964.97119140625</c:v>
                </c:pt>
                <c:pt idx="560">
                  <c:v>6524.3049867153168</c:v>
                </c:pt>
                <c:pt idx="561">
                  <c:v>7557.9153983592987</c:v>
                </c:pt>
                <c:pt idx="562">
                  <c:v>7673.9053826332092</c:v>
                </c:pt>
                <c:pt idx="563">
                  <c:v>8756.0275011062622</c:v>
                </c:pt>
                <c:pt idx="564">
                  <c:v>9154.7050905227661</c:v>
                </c:pt>
                <c:pt idx="565">
                  <c:v>8352.0967450141907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13A-4CBF-B18F-8869653780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11500"/>
          <c:min val="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err="1"/>
              <a:t>LeftCaudate</a:t>
            </a:r>
            <a:r>
              <a:rPr lang="en-US" altLang="zh-TW" dirty="0"/>
              <a:t>(-0.49)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(2)'!$Q$1</c:f>
              <c:strCache>
                <c:ptCount val="1"/>
                <c:pt idx="0">
                  <c:v>LeftCaudate(-0.39)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(2)'!$Q$2:$Q$567</c:f>
              <c:numCache>
                <c:formatCode>General</c:formatCode>
                <c:ptCount val="566"/>
                <c:pt idx="0">
                  <c:v>3711.436083555222</c:v>
                </c:pt>
                <c:pt idx="1">
                  <c:v>3379.2286806106572</c:v>
                </c:pt>
                <c:pt idx="2">
                  <c:v>3701.9506144523621</c:v>
                </c:pt>
                <c:pt idx="3">
                  <c:v>3482.5785186290741</c:v>
                </c:pt>
                <c:pt idx="4">
                  <c:v>4141.7690477371216</c:v>
                </c:pt>
                <c:pt idx="5">
                  <c:v>3593.315844893456</c:v>
                </c:pt>
                <c:pt idx="6">
                  <c:v>3713.559304594994</c:v>
                </c:pt>
                <c:pt idx="7">
                  <c:v>3257.9396299123759</c:v>
                </c:pt>
                <c:pt idx="8">
                  <c:v>3769.4595158100128</c:v>
                </c:pt>
                <c:pt idx="9">
                  <c:v>4043.65999174118</c:v>
                </c:pt>
                <c:pt idx="10">
                  <c:v>3842.220048308372</c:v>
                </c:pt>
                <c:pt idx="11">
                  <c:v>4019.4104280471802</c:v>
                </c:pt>
                <c:pt idx="12">
                  <c:v>3938.2008993625641</c:v>
                </c:pt>
                <c:pt idx="13">
                  <c:v>4344.2420997619629</c:v>
                </c:pt>
                <c:pt idx="14">
                  <c:v>3794.7810659408569</c:v>
                </c:pt>
                <c:pt idx="15">
                  <c:v>3455.150392055511</c:v>
                </c:pt>
                <c:pt idx="16">
                  <c:v>4173.3989092111588</c:v>
                </c:pt>
                <c:pt idx="17">
                  <c:v>3453.0378983020778</c:v>
                </c:pt>
                <c:pt idx="18">
                  <c:v>4147.0471868515006</c:v>
                </c:pt>
                <c:pt idx="19">
                  <c:v>3795.8143060207371</c:v>
                </c:pt>
                <c:pt idx="20">
                  <c:v>4214.5364899635306</c:v>
                </c:pt>
                <c:pt idx="21">
                  <c:v>4124.8678932189941</c:v>
                </c:pt>
                <c:pt idx="22">
                  <c:v>3601.7952656745911</c:v>
                </c:pt>
                <c:pt idx="23">
                  <c:v>4461.3377058506012</c:v>
                </c:pt>
                <c:pt idx="24">
                  <c:v>3401.361420750618</c:v>
                </c:pt>
                <c:pt idx="25">
                  <c:v>3869.6471253633499</c:v>
                </c:pt>
                <c:pt idx="26">
                  <c:v>4412.8110036849976</c:v>
                </c:pt>
                <c:pt idx="27">
                  <c:v>3476.252750396729</c:v>
                </c:pt>
                <c:pt idx="28">
                  <c:v>4178.6638457775116</c:v>
                </c:pt>
                <c:pt idx="29">
                  <c:v>3482.5765504837041</c:v>
                </c:pt>
                <c:pt idx="30">
                  <c:v>4182.9019718170166</c:v>
                </c:pt>
                <c:pt idx="31">
                  <c:v>3142.9680395126338</c:v>
                </c:pt>
                <c:pt idx="32">
                  <c:v>3926.59801197052</c:v>
                </c:pt>
                <c:pt idx="33">
                  <c:v>3219.96821641922</c:v>
                </c:pt>
                <c:pt idx="34">
                  <c:v>3682.9645872116089</c:v>
                </c:pt>
                <c:pt idx="35">
                  <c:v>4063.7095595598221</c:v>
                </c:pt>
                <c:pt idx="36">
                  <c:v>3713.5546875</c:v>
                </c:pt>
                <c:pt idx="37">
                  <c:v>4000.4183834791179</c:v>
                </c:pt>
                <c:pt idx="38">
                  <c:v>4124.88607609272</c:v>
                </c:pt>
                <c:pt idx="39">
                  <c:v>3482.572220563889</c:v>
                </c:pt>
                <c:pt idx="40">
                  <c:v>2929.9238619804378</c:v>
                </c:pt>
                <c:pt idx="41">
                  <c:v>3618.6299494504929</c:v>
                </c:pt>
                <c:pt idx="42">
                  <c:v>3748.362764358521</c:v>
                </c:pt>
                <c:pt idx="43">
                  <c:v>2976.320724010468</c:v>
                </c:pt>
                <c:pt idx="44">
                  <c:v>4642.7375235557556</c:v>
                </c:pt>
                <c:pt idx="45">
                  <c:v>3408.7542381286621</c:v>
                </c:pt>
                <c:pt idx="46">
                  <c:v>4296.7993032932281</c:v>
                </c:pt>
                <c:pt idx="47">
                  <c:v>3472.0261483192439</c:v>
                </c:pt>
                <c:pt idx="48">
                  <c:v>4225.070006608963</c:v>
                </c:pt>
                <c:pt idx="49">
                  <c:v>3825.3576157093048</c:v>
                </c:pt>
                <c:pt idx="50">
                  <c:v>3757.8519872426991</c:v>
                </c:pt>
                <c:pt idx="51">
                  <c:v>4081.6378569602971</c:v>
                </c:pt>
                <c:pt idx="52">
                  <c:v>3177.7827761173248</c:v>
                </c:pt>
                <c:pt idx="53">
                  <c:v>4823.1012015342712</c:v>
                </c:pt>
                <c:pt idx="54">
                  <c:v>3353.910419940948</c:v>
                </c:pt>
                <c:pt idx="55">
                  <c:v>3752.5861837863922</c:v>
                </c:pt>
                <c:pt idx="56">
                  <c:v>4118.5532909631729</c:v>
                </c:pt>
                <c:pt idx="57">
                  <c:v>3585.9423637390141</c:v>
                </c:pt>
                <c:pt idx="58">
                  <c:v>3341.262084960938</c:v>
                </c:pt>
                <c:pt idx="59">
                  <c:v>3010.0805065631871</c:v>
                </c:pt>
                <c:pt idx="60">
                  <c:v>4082.690697908401</c:v>
                </c:pt>
                <c:pt idx="61">
                  <c:v>2996.3587206602101</c:v>
                </c:pt>
                <c:pt idx="62">
                  <c:v>3273.744449615479</c:v>
                </c:pt>
                <c:pt idx="63">
                  <c:v>3160.8816457986832</c:v>
                </c:pt>
                <c:pt idx="64">
                  <c:v>3797.9451413154602</c:v>
                </c:pt>
                <c:pt idx="65">
                  <c:v>2576.5922431945801</c:v>
                </c:pt>
                <c:pt idx="66">
                  <c:v>3129.2567514181142</c:v>
                </c:pt>
                <c:pt idx="67">
                  <c:v>3179.8917979001999</c:v>
                </c:pt>
                <c:pt idx="68">
                  <c:v>3391.8715496063228</c:v>
                </c:pt>
                <c:pt idx="69">
                  <c:v>3894.953893661499</c:v>
                </c:pt>
                <c:pt idx="70">
                  <c:v>3847.4908676147461</c:v>
                </c:pt>
                <c:pt idx="71">
                  <c:v>4058.4333715438838</c:v>
                </c:pt>
                <c:pt idx="72">
                  <c:v>3402.4207212924962</c:v>
                </c:pt>
                <c:pt idx="73">
                  <c:v>2946.799206495285</c:v>
                </c:pt>
                <c:pt idx="74">
                  <c:v>4109.0741109848022</c:v>
                </c:pt>
                <c:pt idx="75">
                  <c:v>3960.3417146205902</c:v>
                </c:pt>
                <c:pt idx="76">
                  <c:v>3693.513955116272</c:v>
                </c:pt>
                <c:pt idx="77">
                  <c:v>3906.5527858734131</c:v>
                </c:pt>
                <c:pt idx="78">
                  <c:v>3835.882829189301</c:v>
                </c:pt>
                <c:pt idx="79">
                  <c:v>4004.6624692678452</c:v>
                </c:pt>
                <c:pt idx="80">
                  <c:v>3923.4352827072139</c:v>
                </c:pt>
                <c:pt idx="81">
                  <c:v>3753.6234786510472</c:v>
                </c:pt>
                <c:pt idx="82">
                  <c:v>4077.4209532737732</c:v>
                </c:pt>
                <c:pt idx="83">
                  <c:v>3371.827934145927</c:v>
                </c:pt>
                <c:pt idx="84">
                  <c:v>4469.7454166412354</c:v>
                </c:pt>
                <c:pt idx="85">
                  <c:v>3517.3700904846191</c:v>
                </c:pt>
                <c:pt idx="86">
                  <c:v>3617.5752627849579</c:v>
                </c:pt>
                <c:pt idx="87">
                  <c:v>2933.0856059789662</c:v>
                </c:pt>
                <c:pt idx="88">
                  <c:v>3594.3697185516362</c:v>
                </c:pt>
                <c:pt idx="89">
                  <c:v>4374.8358383178711</c:v>
                </c:pt>
                <c:pt idx="90">
                  <c:v>3393.987827539444</c:v>
                </c:pt>
                <c:pt idx="91">
                  <c:v>3536.356795072556</c:v>
                </c:pt>
                <c:pt idx="92">
                  <c:v>3733.616538047791</c:v>
                </c:pt>
                <c:pt idx="93">
                  <c:v>3308.5644104480739</c:v>
                </c:pt>
                <c:pt idx="94">
                  <c:v>3996.2095824480061</c:v>
                </c:pt>
                <c:pt idx="95">
                  <c:v>4642.7375235557556</c:v>
                </c:pt>
                <c:pt idx="96">
                  <c:v>2906.716121673584</c:v>
                </c:pt>
                <c:pt idx="97">
                  <c:v>3213.6179200410838</c:v>
                </c:pt>
                <c:pt idx="98">
                  <c:v>3207.3086751699452</c:v>
                </c:pt>
                <c:pt idx="99">
                  <c:v>4076.3542866706848</c:v>
                </c:pt>
                <c:pt idx="100">
                  <c:v>3627.0522742271419</c:v>
                </c:pt>
                <c:pt idx="101">
                  <c:v>3033.2791929245</c:v>
                </c:pt>
                <c:pt idx="102">
                  <c:v>3343.3537065982819</c:v>
                </c:pt>
                <c:pt idx="103">
                  <c:v>4472.9443489313126</c:v>
                </c:pt>
                <c:pt idx="104">
                  <c:v>4184.9862823486328</c:v>
                </c:pt>
                <c:pt idx="105">
                  <c:v>2961.564843177795</c:v>
                </c:pt>
                <c:pt idx="106">
                  <c:v>3880.1834710836411</c:v>
                </c:pt>
                <c:pt idx="107">
                  <c:v>3622.8482866287231</c:v>
                </c:pt>
                <c:pt idx="108">
                  <c:v>3253.7124085426331</c:v>
                </c:pt>
                <c:pt idx="109">
                  <c:v>3977.2409477233891</c:v>
                </c:pt>
                <c:pt idx="110">
                  <c:v>3602.8116855621338</c:v>
                </c:pt>
                <c:pt idx="111">
                  <c:v>4341.0888433456421</c:v>
                </c:pt>
                <c:pt idx="112">
                  <c:v>3199.918258190155</c:v>
                </c:pt>
                <c:pt idx="113">
                  <c:v>3770.5133527517319</c:v>
                </c:pt>
                <c:pt idx="114">
                  <c:v>3867.5202654600139</c:v>
                </c:pt>
                <c:pt idx="115">
                  <c:v>4272.5414770841599</c:v>
                </c:pt>
                <c:pt idx="116">
                  <c:v>3487.8456491231918</c:v>
                </c:pt>
                <c:pt idx="117">
                  <c:v>4186.0665160417557</c:v>
                </c:pt>
                <c:pt idx="118">
                  <c:v>4197.6614689826974</c:v>
                </c:pt>
                <c:pt idx="119">
                  <c:v>4017.295606136322</c:v>
                </c:pt>
                <c:pt idx="120">
                  <c:v>3210.466935634613</c:v>
                </c:pt>
                <c:pt idx="121">
                  <c:v>3859.1155204772949</c:v>
                </c:pt>
                <c:pt idx="122">
                  <c:v>3446.7168021202092</c:v>
                </c:pt>
                <c:pt idx="123">
                  <c:v>4089.0271348953252</c:v>
                </c:pt>
                <c:pt idx="124">
                  <c:v>3258.9814281463618</c:v>
                </c:pt>
                <c:pt idx="125">
                  <c:v>2982.6592841148381</c:v>
                </c:pt>
                <c:pt idx="126">
                  <c:v>3497.337425231934</c:v>
                </c:pt>
                <c:pt idx="127">
                  <c:v>3387.6593132019038</c:v>
                </c:pt>
                <c:pt idx="128">
                  <c:v>3907.6251375675201</c:v>
                </c:pt>
                <c:pt idx="129">
                  <c:v>3612.305504083633</c:v>
                </c:pt>
                <c:pt idx="130">
                  <c:v>3489.9652765989299</c:v>
                </c:pt>
                <c:pt idx="131">
                  <c:v>3344.4193546771999</c:v>
                </c:pt>
                <c:pt idx="132">
                  <c:v>4234.5765346288681</c:v>
                </c:pt>
                <c:pt idx="133">
                  <c:v>2732.6965479850769</c:v>
                </c:pt>
                <c:pt idx="134">
                  <c:v>2720.032913684845</c:v>
                </c:pt>
                <c:pt idx="135">
                  <c:v>3457.275003433228</c:v>
                </c:pt>
                <c:pt idx="136">
                  <c:v>3415.0707910060878</c:v>
                </c:pt>
                <c:pt idx="137">
                  <c:v>3063.8789618015289</c:v>
                </c:pt>
                <c:pt idx="138">
                  <c:v>4143.8625037670135</c:v>
                </c:pt>
                <c:pt idx="139">
                  <c:v>2728.4734785556789</c:v>
                </c:pt>
                <c:pt idx="140">
                  <c:v>4075.3152637481689</c:v>
                </c:pt>
                <c:pt idx="141">
                  <c:v>3498.3940879106522</c:v>
                </c:pt>
                <c:pt idx="142">
                  <c:v>2916.200389862061</c:v>
                </c:pt>
                <c:pt idx="143">
                  <c:v>3657.6566634178162</c:v>
                </c:pt>
                <c:pt idx="144">
                  <c:v>3265.301427841187</c:v>
                </c:pt>
                <c:pt idx="145">
                  <c:v>3598.6022915840149</c:v>
                </c:pt>
                <c:pt idx="146">
                  <c:v>4607.9114586114883</c:v>
                </c:pt>
                <c:pt idx="147">
                  <c:v>3012.1922664642329</c:v>
                </c:pt>
                <c:pt idx="148">
                  <c:v>2874.0188896656041</c:v>
                </c:pt>
                <c:pt idx="149">
                  <c:v>3773.68680357933</c:v>
                </c:pt>
                <c:pt idx="150">
                  <c:v>4222.963499546051</c:v>
                </c:pt>
                <c:pt idx="151">
                  <c:v>3618.629131436348</c:v>
                </c:pt>
                <c:pt idx="152">
                  <c:v>3087.068567872047</c:v>
                </c:pt>
                <c:pt idx="153">
                  <c:v>3940.3271970748901</c:v>
                </c:pt>
                <c:pt idx="154">
                  <c:v>3272.7004911899571</c:v>
                </c:pt>
                <c:pt idx="155">
                  <c:v>4501.3970918655396</c:v>
                </c:pt>
                <c:pt idx="156">
                  <c:v>3122.9328643083568</c:v>
                </c:pt>
                <c:pt idx="157">
                  <c:v>3913.9404462575908</c:v>
                </c:pt>
                <c:pt idx="158">
                  <c:v>4138.5970244407654</c:v>
                </c:pt>
                <c:pt idx="159">
                  <c:v>3098.661367893219</c:v>
                </c:pt>
                <c:pt idx="160">
                  <c:v>3199.924406766891</c:v>
                </c:pt>
                <c:pt idx="161">
                  <c:v>3408.7426795959468</c:v>
                </c:pt>
                <c:pt idx="162">
                  <c:v>2893.0101014375691</c:v>
                </c:pt>
                <c:pt idx="163">
                  <c:v>3040.6623440980911</c:v>
                </c:pt>
                <c:pt idx="164">
                  <c:v>3212.583934783936</c:v>
                </c:pt>
                <c:pt idx="165">
                  <c:v>3258.9873218536382</c:v>
                </c:pt>
                <c:pt idx="166">
                  <c:v>3538.480561971664</c:v>
                </c:pt>
                <c:pt idx="167">
                  <c:v>3650.2891156673431</c:v>
                </c:pt>
                <c:pt idx="168">
                  <c:v>3384.4914224147801</c:v>
                </c:pt>
                <c:pt idx="169">
                  <c:v>3272.68791437149</c:v>
                </c:pt>
                <c:pt idx="170">
                  <c:v>4234.5803636312476</c:v>
                </c:pt>
                <c:pt idx="171">
                  <c:v>3503.677023172379</c:v>
                </c:pt>
                <c:pt idx="172">
                  <c:v>3675.5826139450069</c:v>
                </c:pt>
                <c:pt idx="173">
                  <c:v>3444.6202764511108</c:v>
                </c:pt>
                <c:pt idx="174">
                  <c:v>3643.9498430490489</c:v>
                </c:pt>
                <c:pt idx="175">
                  <c:v>3068.0880181789398</c:v>
                </c:pt>
                <c:pt idx="176">
                  <c:v>3264.2570745944981</c:v>
                </c:pt>
                <c:pt idx="177">
                  <c:v>3618.6340395212169</c:v>
                </c:pt>
                <c:pt idx="178">
                  <c:v>3518.4398860931401</c:v>
                </c:pt>
                <c:pt idx="179">
                  <c:v>4323.1748125553131</c:v>
                </c:pt>
                <c:pt idx="180">
                  <c:v>3384.4952478408809</c:v>
                </c:pt>
                <c:pt idx="181">
                  <c:v>3020.617488861084</c:v>
                </c:pt>
                <c:pt idx="182">
                  <c:v>3756.796875</c:v>
                </c:pt>
                <c:pt idx="183">
                  <c:v>3716.7048869133</c:v>
                </c:pt>
                <c:pt idx="184">
                  <c:v>2944.6991491317749</c:v>
                </c:pt>
                <c:pt idx="185">
                  <c:v>3386.6004141569142</c:v>
                </c:pt>
                <c:pt idx="186">
                  <c:v>3617.5760805606842</c:v>
                </c:pt>
                <c:pt idx="187">
                  <c:v>3173.5543287992482</c:v>
                </c:pt>
                <c:pt idx="188">
                  <c:v>3636.5653772354131</c:v>
                </c:pt>
                <c:pt idx="189">
                  <c:v>3812.689710259438</c:v>
                </c:pt>
                <c:pt idx="190">
                  <c:v>3395.041748642921</c:v>
                </c:pt>
                <c:pt idx="191">
                  <c:v>3022.7394998073578</c:v>
                </c:pt>
                <c:pt idx="192">
                  <c:v>3348.6214578151698</c:v>
                </c:pt>
                <c:pt idx="193">
                  <c:v>3226.288333177567</c:v>
                </c:pt>
                <c:pt idx="194">
                  <c:v>3440.3754594326019</c:v>
                </c:pt>
                <c:pt idx="195">
                  <c:v>3631.2898833751678</c:v>
                </c:pt>
                <c:pt idx="196">
                  <c:v>3422.4574559926991</c:v>
                </c:pt>
                <c:pt idx="197">
                  <c:v>4741.8755359649658</c:v>
                </c:pt>
                <c:pt idx="198">
                  <c:v>3520.5576188564301</c:v>
                </c:pt>
                <c:pt idx="199">
                  <c:v>3113.3987903594971</c:v>
                </c:pt>
                <c:pt idx="200">
                  <c:v>3402.3926477432251</c:v>
                </c:pt>
                <c:pt idx="201">
                  <c:v>3356.027004718781</c:v>
                </c:pt>
                <c:pt idx="202">
                  <c:v>3669.284769892693</c:v>
                </c:pt>
                <c:pt idx="203">
                  <c:v>3906.5510196685791</c:v>
                </c:pt>
                <c:pt idx="204">
                  <c:v>2720.0418294668202</c:v>
                </c:pt>
                <c:pt idx="205">
                  <c:v>3391.9075870513921</c:v>
                </c:pt>
                <c:pt idx="206">
                  <c:v>3015.3628095388408</c:v>
                </c:pt>
                <c:pt idx="207">
                  <c:v>3033.275078773499</c:v>
                </c:pt>
                <c:pt idx="208">
                  <c:v>4200.8117659091949</c:v>
                </c:pt>
                <c:pt idx="209">
                  <c:v>3372.8967247009282</c:v>
                </c:pt>
                <c:pt idx="210">
                  <c:v>2917.2603492736821</c:v>
                </c:pt>
                <c:pt idx="211">
                  <c:v>3766.2971507310872</c:v>
                </c:pt>
                <c:pt idx="212">
                  <c:v>3745.1859996318822</c:v>
                </c:pt>
                <c:pt idx="213">
                  <c:v>3155.6396236419678</c:v>
                </c:pt>
                <c:pt idx="214">
                  <c:v>2763.2931184768681</c:v>
                </c:pt>
                <c:pt idx="215">
                  <c:v>3377.105557918549</c:v>
                </c:pt>
                <c:pt idx="216">
                  <c:v>3559.5735311508179</c:v>
                </c:pt>
                <c:pt idx="217">
                  <c:v>3199.9345338344569</c:v>
                </c:pt>
                <c:pt idx="218">
                  <c:v>4610.051568031311</c:v>
                </c:pt>
                <c:pt idx="219">
                  <c:v>3459.3746089935298</c:v>
                </c:pt>
                <c:pt idx="220">
                  <c:v>2900.3768563270569</c:v>
                </c:pt>
                <c:pt idx="221">
                  <c:v>4641.6702439785004</c:v>
                </c:pt>
                <c:pt idx="222">
                  <c:v>3340.1919146776199</c:v>
                </c:pt>
                <c:pt idx="223">
                  <c:v>4029.9768799543381</c:v>
                </c:pt>
                <c:pt idx="224">
                  <c:v>2867.7073053121571</c:v>
                </c:pt>
                <c:pt idx="225">
                  <c:v>3244.2213168144231</c:v>
                </c:pt>
                <c:pt idx="226">
                  <c:v>3039.6117799282069</c:v>
                </c:pt>
                <c:pt idx="227">
                  <c:v>3410.8497369289398</c:v>
                </c:pt>
                <c:pt idx="228">
                  <c:v>3609.1434805393219</c:v>
                </c:pt>
                <c:pt idx="229">
                  <c:v>3792.6712536811829</c:v>
                </c:pt>
                <c:pt idx="230">
                  <c:v>4121.7168865203857</c:v>
                </c:pt>
                <c:pt idx="231">
                  <c:v>2759.058757781982</c:v>
                </c:pt>
                <c:pt idx="232">
                  <c:v>3440.391402721405</c:v>
                </c:pt>
                <c:pt idx="233">
                  <c:v>4170.2244765758514</c:v>
                </c:pt>
                <c:pt idx="234">
                  <c:v>4160.7403063774109</c:v>
                </c:pt>
                <c:pt idx="235">
                  <c:v>2802.3091218471532</c:v>
                </c:pt>
                <c:pt idx="236">
                  <c:v>2429.997802734375</c:v>
                </c:pt>
                <c:pt idx="237">
                  <c:v>3990.9469728469849</c:v>
                </c:pt>
                <c:pt idx="238">
                  <c:v>3067.0340232849121</c:v>
                </c:pt>
                <c:pt idx="239">
                  <c:v>2683.1280326843262</c:v>
                </c:pt>
                <c:pt idx="240">
                  <c:v>4175.5054527521133</c:v>
                </c:pt>
                <c:pt idx="241">
                  <c:v>3796.8827247619629</c:v>
                </c:pt>
                <c:pt idx="242">
                  <c:v>2805.4639935493469</c:v>
                </c:pt>
                <c:pt idx="243">
                  <c:v>3231.5683441162109</c:v>
                </c:pt>
                <c:pt idx="244">
                  <c:v>3128.2063071727748</c:v>
                </c:pt>
                <c:pt idx="245">
                  <c:v>3946.639286756516</c:v>
                </c:pt>
                <c:pt idx="246">
                  <c:v>3583.8289351463318</c:v>
                </c:pt>
                <c:pt idx="247">
                  <c:v>2772.7756313085561</c:v>
                </c:pt>
                <c:pt idx="248">
                  <c:v>3501.5716028213501</c:v>
                </c:pt>
                <c:pt idx="249">
                  <c:v>3786.3225615024571</c:v>
                </c:pt>
                <c:pt idx="250">
                  <c:v>3547.9663438797002</c:v>
                </c:pt>
                <c:pt idx="251">
                  <c:v>4132.3333489894867</c:v>
                </c:pt>
                <c:pt idx="252">
                  <c:v>3462.497969269753</c:v>
                </c:pt>
                <c:pt idx="253">
                  <c:v>4009.8906018733978</c:v>
                </c:pt>
                <c:pt idx="254">
                  <c:v>2906.7463474273682</c:v>
                </c:pt>
                <c:pt idx="255">
                  <c:v>2882.461914896965</c:v>
                </c:pt>
                <c:pt idx="256">
                  <c:v>3243.155631422997</c:v>
                </c:pt>
                <c:pt idx="257">
                  <c:v>3771.987979888916</c:v>
                </c:pt>
                <c:pt idx="258">
                  <c:v>2805.4697012901311</c:v>
                </c:pt>
                <c:pt idx="259">
                  <c:v>3561.6821029186249</c:v>
                </c:pt>
                <c:pt idx="260">
                  <c:v>4541.4997744560242</c:v>
                </c:pt>
                <c:pt idx="261">
                  <c:v>3115.5525093078609</c:v>
                </c:pt>
                <c:pt idx="262">
                  <c:v>3530.035870552063</c:v>
                </c:pt>
                <c:pt idx="263">
                  <c:v>3214.6795063018799</c:v>
                </c:pt>
                <c:pt idx="264">
                  <c:v>3029.066266059875</c:v>
                </c:pt>
                <c:pt idx="265">
                  <c:v>3629.2084014415741</c:v>
                </c:pt>
                <c:pt idx="266">
                  <c:v>3428.772010326385</c:v>
                </c:pt>
                <c:pt idx="267">
                  <c:v>4351.6307878494263</c:v>
                </c:pt>
                <c:pt idx="268">
                  <c:v>3449.9432522058491</c:v>
                </c:pt>
                <c:pt idx="269">
                  <c:v>3100.819451808929</c:v>
                </c:pt>
                <c:pt idx="270">
                  <c:v>3320.1723866462712</c:v>
                </c:pt>
                <c:pt idx="271">
                  <c:v>2968.9389365911479</c:v>
                </c:pt>
                <c:pt idx="272">
                  <c:v>3466.7484083175659</c:v>
                </c:pt>
                <c:pt idx="273">
                  <c:v>3855.8913021087651</c:v>
                </c:pt>
                <c:pt idx="274">
                  <c:v>3785.2263748645778</c:v>
                </c:pt>
                <c:pt idx="275">
                  <c:v>3380.2661782503128</c:v>
                </c:pt>
                <c:pt idx="276">
                  <c:v>3478.3554434776311</c:v>
                </c:pt>
                <c:pt idx="277">
                  <c:v>3911.8195780515671</c:v>
                </c:pt>
                <c:pt idx="278">
                  <c:v>3019.5658756494522</c:v>
                </c:pt>
                <c:pt idx="279">
                  <c:v>3627.0653929710388</c:v>
                </c:pt>
                <c:pt idx="280">
                  <c:v>3212.583934783936</c:v>
                </c:pt>
                <c:pt idx="281">
                  <c:v>4618.4734303951263</c:v>
                </c:pt>
                <c:pt idx="282">
                  <c:v>3374.9950408935551</c:v>
                </c:pt>
                <c:pt idx="283">
                  <c:v>3882.3064427375789</c:v>
                </c:pt>
                <c:pt idx="284">
                  <c:v>2393.0899947881699</c:v>
                </c:pt>
                <c:pt idx="285">
                  <c:v>3176.720186233521</c:v>
                </c:pt>
                <c:pt idx="286">
                  <c:v>2725.3254375457759</c:v>
                </c:pt>
                <c:pt idx="287">
                  <c:v>2643.0420951843262</c:v>
                </c:pt>
                <c:pt idx="288">
                  <c:v>3545.8609781265259</c:v>
                </c:pt>
                <c:pt idx="289">
                  <c:v>3955.1049470901489</c:v>
                </c:pt>
                <c:pt idx="290">
                  <c:v>4024.739358901978</c:v>
                </c:pt>
                <c:pt idx="291">
                  <c:v>3268.472498774529</c:v>
                </c:pt>
                <c:pt idx="292">
                  <c:v>3617.5683116912842</c:v>
                </c:pt>
                <c:pt idx="293">
                  <c:v>4072.15304017067</c:v>
                </c:pt>
                <c:pt idx="294">
                  <c:v>3100.787558555603</c:v>
                </c:pt>
                <c:pt idx="295">
                  <c:v>3491.0254895687099</c:v>
                </c:pt>
                <c:pt idx="296">
                  <c:v>4049.996337890625</c:v>
                </c:pt>
                <c:pt idx="297">
                  <c:v>3052.278044700623</c:v>
                </c:pt>
                <c:pt idx="298">
                  <c:v>3800.038203477859</c:v>
                </c:pt>
                <c:pt idx="299">
                  <c:v>3128.1988821029659</c:v>
                </c:pt>
                <c:pt idx="300">
                  <c:v>3282.1793384552002</c:v>
                </c:pt>
                <c:pt idx="301">
                  <c:v>2862.4118454456329</c:v>
                </c:pt>
                <c:pt idx="302">
                  <c:v>3349.679170608521</c:v>
                </c:pt>
                <c:pt idx="303">
                  <c:v>3204.1504032611851</c:v>
                </c:pt>
                <c:pt idx="304">
                  <c:v>3213.6288169622421</c:v>
                </c:pt>
                <c:pt idx="305">
                  <c:v>3130.3135614395142</c:v>
                </c:pt>
                <c:pt idx="306">
                  <c:v>3186.2130982875819</c:v>
                </c:pt>
                <c:pt idx="307">
                  <c:v>3523.7153185605998</c:v>
                </c:pt>
                <c:pt idx="308">
                  <c:v>4465.5317330360413</c:v>
                </c:pt>
                <c:pt idx="309">
                  <c:v>4020.4587526321411</c:v>
                </c:pt>
                <c:pt idx="310">
                  <c:v>3111.322146654129</c:v>
                </c:pt>
                <c:pt idx="311">
                  <c:v>2598.7555809021001</c:v>
                </c:pt>
                <c:pt idx="312">
                  <c:v>2797.0230302810669</c:v>
                </c:pt>
                <c:pt idx="313">
                  <c:v>3635.4946632385249</c:v>
                </c:pt>
                <c:pt idx="314">
                  <c:v>2980.5590028762822</c:v>
                </c:pt>
                <c:pt idx="315">
                  <c:v>3479.4022643566132</c:v>
                </c:pt>
                <c:pt idx="316">
                  <c:v>3273.7433395385742</c:v>
                </c:pt>
                <c:pt idx="317">
                  <c:v>3332.830958366394</c:v>
                </c:pt>
                <c:pt idx="318">
                  <c:v>4051.0075255632401</c:v>
                </c:pt>
                <c:pt idx="319">
                  <c:v>3137.6534640789032</c:v>
                </c:pt>
                <c:pt idx="320">
                  <c:v>3279.029367446899</c:v>
                </c:pt>
                <c:pt idx="321">
                  <c:v>3300.1089813709259</c:v>
                </c:pt>
                <c:pt idx="322">
                  <c:v>3103.9505749940872</c:v>
                </c:pt>
                <c:pt idx="323">
                  <c:v>4041.5597591400151</c:v>
                </c:pt>
                <c:pt idx="324">
                  <c:v>2729.5287818908691</c:v>
                </c:pt>
                <c:pt idx="325">
                  <c:v>3131.3724964857101</c:v>
                </c:pt>
                <c:pt idx="326">
                  <c:v>3109.2321043014531</c:v>
                </c:pt>
                <c:pt idx="327">
                  <c:v>3099.7199057340622</c:v>
                </c:pt>
                <c:pt idx="328">
                  <c:v>2659.922476291656</c:v>
                </c:pt>
                <c:pt idx="329">
                  <c:v>2570.2804098129268</c:v>
                </c:pt>
                <c:pt idx="330">
                  <c:v>3805.30604839325</c:v>
                </c:pt>
                <c:pt idx="331">
                  <c:v>3343.356351852417</c:v>
                </c:pt>
                <c:pt idx="332">
                  <c:v>3033.2822785377498</c:v>
                </c:pt>
                <c:pt idx="333">
                  <c:v>4396.9817508459091</c:v>
                </c:pt>
                <c:pt idx="334">
                  <c:v>2870.8674871921539</c:v>
                </c:pt>
                <c:pt idx="335">
                  <c:v>3137.6946032047272</c:v>
                </c:pt>
                <c:pt idx="336">
                  <c:v>3121.8834686279301</c:v>
                </c:pt>
                <c:pt idx="337">
                  <c:v>3351.7896769046779</c:v>
                </c:pt>
                <c:pt idx="338">
                  <c:v>3462.5390625</c:v>
                </c:pt>
                <c:pt idx="339">
                  <c:v>3840.120659828186</c:v>
                </c:pt>
                <c:pt idx="340">
                  <c:v>3816.9088854789729</c:v>
                </c:pt>
                <c:pt idx="341">
                  <c:v>3909.7327492237091</c:v>
                </c:pt>
                <c:pt idx="342">
                  <c:v>3386.6011797189708</c:v>
                </c:pt>
                <c:pt idx="343">
                  <c:v>3547.9599275588989</c:v>
                </c:pt>
                <c:pt idx="344">
                  <c:v>3054.3760356903081</c:v>
                </c:pt>
                <c:pt idx="345">
                  <c:v>2942.5847768783569</c:v>
                </c:pt>
                <c:pt idx="346">
                  <c:v>3450.946471214294</c:v>
                </c:pt>
                <c:pt idx="347">
                  <c:v>2640.942276000977</c:v>
                </c:pt>
                <c:pt idx="348">
                  <c:v>2670.4663352966309</c:v>
                </c:pt>
                <c:pt idx="349">
                  <c:v>3407.7060971260071</c:v>
                </c:pt>
                <c:pt idx="350">
                  <c:v>3522.6439070701599</c:v>
                </c:pt>
                <c:pt idx="351">
                  <c:v>2840.274721622467</c:v>
                </c:pt>
                <c:pt idx="352">
                  <c:v>2817.0684020519261</c:v>
                </c:pt>
                <c:pt idx="353">
                  <c:v>3419.2984209060669</c:v>
                </c:pt>
                <c:pt idx="354">
                  <c:v>3004.8084233999248</c:v>
                </c:pt>
                <c:pt idx="355">
                  <c:v>3041.7290639877319</c:v>
                </c:pt>
                <c:pt idx="356">
                  <c:v>3277.9798650741582</c:v>
                </c:pt>
                <c:pt idx="357">
                  <c:v>3292.7313976287842</c:v>
                </c:pt>
                <c:pt idx="358">
                  <c:v>2848.7141573429112</c:v>
                </c:pt>
                <c:pt idx="359">
                  <c:v>2883.519210100174</c:v>
                </c:pt>
                <c:pt idx="360">
                  <c:v>3060.6934385299678</c:v>
                </c:pt>
                <c:pt idx="361">
                  <c:v>3595.424404501915</c:v>
                </c:pt>
                <c:pt idx="362">
                  <c:v>2917.2745277881618</c:v>
                </c:pt>
                <c:pt idx="363">
                  <c:v>3356.0167629718781</c:v>
                </c:pt>
                <c:pt idx="364">
                  <c:v>2824.4480171203609</c:v>
                </c:pt>
                <c:pt idx="365">
                  <c:v>3043.8178038597111</c:v>
                </c:pt>
                <c:pt idx="366">
                  <c:v>3661.8816223144531</c:v>
                </c:pt>
                <c:pt idx="367">
                  <c:v>4111.1495704650879</c:v>
                </c:pt>
                <c:pt idx="368">
                  <c:v>3313.808648109436</c:v>
                </c:pt>
                <c:pt idx="369">
                  <c:v>2555.4904818534851</c:v>
                </c:pt>
                <c:pt idx="370">
                  <c:v>4047.8618009090419</c:v>
                </c:pt>
                <c:pt idx="371">
                  <c:v>4680.6364645957947</c:v>
                </c:pt>
                <c:pt idx="372">
                  <c:v>3742.0304040908809</c:v>
                </c:pt>
                <c:pt idx="373">
                  <c:v>3095.4906684160228</c:v>
                </c:pt>
                <c:pt idx="374">
                  <c:v>3118.6876723766331</c:v>
                </c:pt>
                <c:pt idx="375">
                  <c:v>2800.1943629980092</c:v>
                </c:pt>
                <c:pt idx="376">
                  <c:v>3990.9393043518071</c:v>
                </c:pt>
                <c:pt idx="377">
                  <c:v>3367.606529712677</c:v>
                </c:pt>
                <c:pt idx="378">
                  <c:v>3215.795617461205</c:v>
                </c:pt>
                <c:pt idx="379">
                  <c:v>4030.9691519737239</c:v>
                </c:pt>
                <c:pt idx="380">
                  <c:v>3990.944717407227</c:v>
                </c:pt>
                <c:pt idx="381">
                  <c:v>2908.8304264545441</c:v>
                </c:pt>
                <c:pt idx="382">
                  <c:v>3462.5500206947331</c:v>
                </c:pt>
                <c:pt idx="383">
                  <c:v>3510.0035705566411</c:v>
                </c:pt>
                <c:pt idx="384">
                  <c:v>3193.5966377258301</c:v>
                </c:pt>
                <c:pt idx="385">
                  <c:v>3212.5697734355931</c:v>
                </c:pt>
                <c:pt idx="386">
                  <c:v>3894.906347751617</c:v>
                </c:pt>
                <c:pt idx="387">
                  <c:v>3307.5074768066411</c:v>
                </c:pt>
                <c:pt idx="388">
                  <c:v>3056.482647657394</c:v>
                </c:pt>
                <c:pt idx="389">
                  <c:v>3319.0948097705841</c:v>
                </c:pt>
                <c:pt idx="390">
                  <c:v>3053.3199673891072</c:v>
                </c:pt>
                <c:pt idx="391">
                  <c:v>2688.3947911262512</c:v>
                </c:pt>
                <c:pt idx="392">
                  <c:v>2720.0375252962108</c:v>
                </c:pt>
                <c:pt idx="393">
                  <c:v>3244.2216835021968</c:v>
                </c:pt>
                <c:pt idx="394">
                  <c:v>2981.615716695786</c:v>
                </c:pt>
                <c:pt idx="395">
                  <c:v>3236.8406935930252</c:v>
                </c:pt>
                <c:pt idx="396">
                  <c:v>2974.234886169434</c:v>
                </c:pt>
                <c:pt idx="397">
                  <c:v>3439.3468222618098</c:v>
                </c:pt>
                <c:pt idx="398">
                  <c:v>4048.9416513442989</c:v>
                </c:pt>
                <c:pt idx="399">
                  <c:v>3005.8682084083562</c:v>
                </c:pt>
                <c:pt idx="400">
                  <c:v>2548.1212558746338</c:v>
                </c:pt>
                <c:pt idx="401">
                  <c:v>3109.233158588409</c:v>
                </c:pt>
                <c:pt idx="402">
                  <c:v>3093.3966892957692</c:v>
                </c:pt>
                <c:pt idx="403">
                  <c:v>2797.0205011367798</c:v>
                </c:pt>
                <c:pt idx="404">
                  <c:v>3165.1100325584412</c:v>
                </c:pt>
                <c:pt idx="405">
                  <c:v>3492.0521562099461</c:v>
                </c:pt>
                <c:pt idx="406">
                  <c:v>3543.733177185059</c:v>
                </c:pt>
                <c:pt idx="407">
                  <c:v>3988.8605861663818</c:v>
                </c:pt>
                <c:pt idx="408">
                  <c:v>3787.3883775472641</c:v>
                </c:pt>
                <c:pt idx="409">
                  <c:v>3073.35868024826</c:v>
                </c:pt>
                <c:pt idx="410">
                  <c:v>3686.1411452293401</c:v>
                </c:pt>
                <c:pt idx="411">
                  <c:v>3867.5547995567322</c:v>
                </c:pt>
                <c:pt idx="412">
                  <c:v>5733.3130030632019</c:v>
                </c:pt>
                <c:pt idx="413">
                  <c:v>3701.902077198029</c:v>
                </c:pt>
                <c:pt idx="414">
                  <c:v>3369.7128510475159</c:v>
                </c:pt>
                <c:pt idx="415">
                  <c:v>3867.5338168144231</c:v>
                </c:pt>
                <c:pt idx="416">
                  <c:v>3908.7169375419621</c:v>
                </c:pt>
                <c:pt idx="417">
                  <c:v>3262.1008733510971</c:v>
                </c:pt>
                <c:pt idx="418">
                  <c:v>3670.2979803085332</c:v>
                </c:pt>
                <c:pt idx="419">
                  <c:v>2996.364139437675</c:v>
                </c:pt>
                <c:pt idx="420">
                  <c:v>2954.1790196895599</c:v>
                </c:pt>
                <c:pt idx="421">
                  <c:v>3534.26340508461</c:v>
                </c:pt>
                <c:pt idx="422">
                  <c:v>2890.8954967260361</c:v>
                </c:pt>
                <c:pt idx="423">
                  <c:v>3832.7226784229279</c:v>
                </c:pt>
                <c:pt idx="424">
                  <c:v>3612.3083621263499</c:v>
                </c:pt>
                <c:pt idx="425">
                  <c:v>2948.908249855042</c:v>
                </c:pt>
                <c:pt idx="426">
                  <c:v>3036.4449692964549</c:v>
                </c:pt>
                <c:pt idx="427">
                  <c:v>3109.2176957130432</c:v>
                </c:pt>
                <c:pt idx="428">
                  <c:v>3202.0225639343262</c:v>
                </c:pt>
                <c:pt idx="429">
                  <c:v>3483.6351749896999</c:v>
                </c:pt>
                <c:pt idx="430">
                  <c:v>2732.7002544403081</c:v>
                </c:pt>
                <c:pt idx="431">
                  <c:v>2827.6296519041061</c:v>
                </c:pt>
                <c:pt idx="432">
                  <c:v>3185.155889987946</c:v>
                </c:pt>
                <c:pt idx="433">
                  <c:v>2963.6789095401759</c:v>
                </c:pt>
                <c:pt idx="434">
                  <c:v>3277.96875</c:v>
                </c:pt>
                <c:pt idx="435">
                  <c:v>3476.251571655273</c:v>
                </c:pt>
                <c:pt idx="436">
                  <c:v>2833.9337811470032</c:v>
                </c:pt>
                <c:pt idx="437">
                  <c:v>3885.269569754601</c:v>
                </c:pt>
                <c:pt idx="438">
                  <c:v>3055.4314142465591</c:v>
                </c:pt>
                <c:pt idx="439">
                  <c:v>3917.1253137588501</c:v>
                </c:pt>
                <c:pt idx="440">
                  <c:v>4107.9999190568924</c:v>
                </c:pt>
                <c:pt idx="441">
                  <c:v>3425.62964630127</c:v>
                </c:pt>
                <c:pt idx="442">
                  <c:v>3277.96875</c:v>
                </c:pt>
                <c:pt idx="443">
                  <c:v>3515.2722455263138</c:v>
                </c:pt>
                <c:pt idx="444">
                  <c:v>3349.6848497390752</c:v>
                </c:pt>
                <c:pt idx="445">
                  <c:v>2589.256934523582</c:v>
                </c:pt>
                <c:pt idx="446">
                  <c:v>3719.881130695343</c:v>
                </c:pt>
                <c:pt idx="447">
                  <c:v>2977.379447221756</c:v>
                </c:pt>
                <c:pt idx="448">
                  <c:v>3334.915467023849</c:v>
                </c:pt>
                <c:pt idx="449">
                  <c:v>3815.8541994094849</c:v>
                </c:pt>
                <c:pt idx="450">
                  <c:v>2908.8264811038971</c:v>
                </c:pt>
                <c:pt idx="451">
                  <c:v>2828.6757116317749</c:v>
                </c:pt>
                <c:pt idx="452">
                  <c:v>3483.6245437860489</c:v>
                </c:pt>
                <c:pt idx="453">
                  <c:v>2802.3069046735759</c:v>
                </c:pt>
                <c:pt idx="454">
                  <c:v>4236.7323625087738</c:v>
                </c:pt>
                <c:pt idx="455">
                  <c:v>3192.5376191139221</c:v>
                </c:pt>
                <c:pt idx="456">
                  <c:v>3444.601588249207</c:v>
                </c:pt>
                <c:pt idx="457">
                  <c:v>3441.4495912790298</c:v>
                </c:pt>
                <c:pt idx="458">
                  <c:v>3870.6991875171661</c:v>
                </c:pt>
                <c:pt idx="459">
                  <c:v>3681.906987786293</c:v>
                </c:pt>
                <c:pt idx="460">
                  <c:v>3332.7963018417358</c:v>
                </c:pt>
                <c:pt idx="461">
                  <c:v>3617.5719916820531</c:v>
                </c:pt>
                <c:pt idx="462">
                  <c:v>2942.5884354114528</c:v>
                </c:pt>
                <c:pt idx="463">
                  <c:v>4153.3551499843597</c:v>
                </c:pt>
                <c:pt idx="464">
                  <c:v>4384.3418841362</c:v>
                </c:pt>
                <c:pt idx="465">
                  <c:v>3051.2095580101009</c:v>
                </c:pt>
                <c:pt idx="466">
                  <c:v>3688.2371850013728</c:v>
                </c:pt>
                <c:pt idx="467">
                  <c:v>2640.942276000977</c:v>
                </c:pt>
                <c:pt idx="468">
                  <c:v>3497.3492841720581</c:v>
                </c:pt>
                <c:pt idx="469">
                  <c:v>3203.075076341629</c:v>
                </c:pt>
                <c:pt idx="470">
                  <c:v>3477.3058665990829</c:v>
                </c:pt>
                <c:pt idx="471">
                  <c:v>3044.8872865438461</c:v>
                </c:pt>
                <c:pt idx="472">
                  <c:v>2842.3770296573639</c:v>
                </c:pt>
                <c:pt idx="473">
                  <c:v>2791.7597057819371</c:v>
                </c:pt>
                <c:pt idx="474">
                  <c:v>3552.188302993774</c:v>
                </c:pt>
                <c:pt idx="475">
                  <c:v>2712.6525707244868</c:v>
                </c:pt>
                <c:pt idx="476">
                  <c:v>3417.1415376663208</c:v>
                </c:pt>
                <c:pt idx="477">
                  <c:v>3153.5145556926732</c:v>
                </c:pt>
                <c:pt idx="478">
                  <c:v>3040.6599383354192</c:v>
                </c:pt>
                <c:pt idx="479">
                  <c:v>3937.1177319288249</c:v>
                </c:pt>
                <c:pt idx="480">
                  <c:v>2971.1010296344762</c:v>
                </c:pt>
                <c:pt idx="481">
                  <c:v>4003.609135627747</c:v>
                </c:pt>
                <c:pt idx="482">
                  <c:v>3207.3072251081471</c:v>
                </c:pt>
                <c:pt idx="483">
                  <c:v>3230.4943023920059</c:v>
                </c:pt>
                <c:pt idx="484">
                  <c:v>3257.9252686500549</c:v>
                </c:pt>
                <c:pt idx="485">
                  <c:v>4283.0825487375259</c:v>
                </c:pt>
                <c:pt idx="486">
                  <c:v>3538.4765625</c:v>
                </c:pt>
                <c:pt idx="487">
                  <c:v>2375.1492700576782</c:v>
                </c:pt>
                <c:pt idx="488">
                  <c:v>3391.8684825897221</c:v>
                </c:pt>
                <c:pt idx="489">
                  <c:v>3276.92665553093</c:v>
                </c:pt>
                <c:pt idx="490">
                  <c:v>2667.2983564138408</c:v>
                </c:pt>
                <c:pt idx="491">
                  <c:v>3151.3966326713562</c:v>
                </c:pt>
                <c:pt idx="492">
                  <c:v>2916.2069821357732</c:v>
                </c:pt>
                <c:pt idx="493">
                  <c:v>3449.8722842931752</c:v>
                </c:pt>
                <c:pt idx="494">
                  <c:v>3650.306856751442</c:v>
                </c:pt>
                <c:pt idx="495">
                  <c:v>3795.8211705684662</c:v>
                </c:pt>
                <c:pt idx="496">
                  <c:v>3399.255123019218</c:v>
                </c:pt>
                <c:pt idx="497">
                  <c:v>3591.2255501747131</c:v>
                </c:pt>
                <c:pt idx="498">
                  <c:v>3208.3513970375061</c:v>
                </c:pt>
                <c:pt idx="499">
                  <c:v>3685.0789580345149</c:v>
                </c:pt>
                <c:pt idx="500">
                  <c:v>3697.7607057094569</c:v>
                </c:pt>
                <c:pt idx="501">
                  <c:v>3589.1088645458221</c:v>
                </c:pt>
                <c:pt idx="502">
                  <c:v>3388.6707204580312</c:v>
                </c:pt>
                <c:pt idx="503">
                  <c:v>3450.9082460403438</c:v>
                </c:pt>
                <c:pt idx="504">
                  <c:v>3473.0788714885712</c:v>
                </c:pt>
                <c:pt idx="505">
                  <c:v>2841.3233077526088</c:v>
                </c:pt>
                <c:pt idx="506">
                  <c:v>3649.2084383964539</c:v>
                </c:pt>
                <c:pt idx="507">
                  <c:v>3455.147658348083</c:v>
                </c:pt>
                <c:pt idx="508">
                  <c:v>3435.1265058517461</c:v>
                </c:pt>
                <c:pt idx="509">
                  <c:v>4080.5725620985031</c:v>
                </c:pt>
                <c:pt idx="510">
                  <c:v>4580.4922807216644</c:v>
                </c:pt>
                <c:pt idx="511">
                  <c:v>3985.673522830009</c:v>
                </c:pt>
                <c:pt idx="512">
                  <c:v>3884.424160599709</c:v>
                </c:pt>
                <c:pt idx="513">
                  <c:v>4773.5026760101318</c:v>
                </c:pt>
                <c:pt idx="514">
                  <c:v>3772.6120705604549</c:v>
                </c:pt>
                <c:pt idx="515">
                  <c:v>3269.5334672927861</c:v>
                </c:pt>
                <c:pt idx="516">
                  <c:v>3852.7769212722778</c:v>
                </c:pt>
                <c:pt idx="517">
                  <c:v>3159.8373212814331</c:v>
                </c:pt>
                <c:pt idx="518">
                  <c:v>2995.317239761353</c:v>
                </c:pt>
                <c:pt idx="519">
                  <c:v>3451.9875054359441</c:v>
                </c:pt>
                <c:pt idx="520">
                  <c:v>3747.2996048927312</c:v>
                </c:pt>
                <c:pt idx="521">
                  <c:v>3184.0821282863621</c:v>
                </c:pt>
                <c:pt idx="522">
                  <c:v>2899.3306941986079</c:v>
                </c:pt>
                <c:pt idx="523">
                  <c:v>4429.6729803085327</c:v>
                </c:pt>
                <c:pt idx="524">
                  <c:v>3550.0680935382838</c:v>
                </c:pt>
                <c:pt idx="525">
                  <c:v>3644.9884643554692</c:v>
                </c:pt>
                <c:pt idx="526">
                  <c:v>3067.019463539124</c:v>
                </c:pt>
                <c:pt idx="527">
                  <c:v>2752.7353084087372</c:v>
                </c:pt>
                <c:pt idx="528">
                  <c:v>3041.724250793457</c:v>
                </c:pt>
                <c:pt idx="529">
                  <c:v>3208.3441443443298</c:v>
                </c:pt>
                <c:pt idx="530">
                  <c:v>3477.3062596321111</c:v>
                </c:pt>
                <c:pt idx="531">
                  <c:v>3676.627326965332</c:v>
                </c:pt>
                <c:pt idx="532">
                  <c:v>3240.009155273438</c:v>
                </c:pt>
                <c:pt idx="533">
                  <c:v>3831.6887823343282</c:v>
                </c:pt>
                <c:pt idx="534">
                  <c:v>3800.047652721405</c:v>
                </c:pt>
                <c:pt idx="535">
                  <c:v>4330.5512802600861</c:v>
                </c:pt>
                <c:pt idx="536">
                  <c:v>4234.5482957363129</c:v>
                </c:pt>
                <c:pt idx="537">
                  <c:v>3174.624804258347</c:v>
                </c:pt>
                <c:pt idx="538">
                  <c:v>4010.979282617569</c:v>
                </c:pt>
                <c:pt idx="539">
                  <c:v>3410.851279020309</c:v>
                </c:pt>
                <c:pt idx="540">
                  <c:v>4121.7182841300964</c:v>
                </c:pt>
                <c:pt idx="541">
                  <c:v>3185.1569700241089</c:v>
                </c:pt>
                <c:pt idx="542">
                  <c:v>3636.5534572601318</c:v>
                </c:pt>
                <c:pt idx="543">
                  <c:v>4067.2382743358612</c:v>
                </c:pt>
                <c:pt idx="544">
                  <c:v>4332.6719207763672</c:v>
                </c:pt>
                <c:pt idx="545">
                  <c:v>3803.1971068382259</c:v>
                </c:pt>
                <c:pt idx="546">
                  <c:v>2913.0313999652858</c:v>
                </c:pt>
                <c:pt idx="547">
                  <c:v>3686.1194801330571</c:v>
                </c:pt>
                <c:pt idx="548">
                  <c:v>4022.5844902992249</c:v>
                </c:pt>
                <c:pt idx="549">
                  <c:v>3154.582435369492</c:v>
                </c:pt>
                <c:pt idx="550">
                  <c:v>2852.926140427589</c:v>
                </c:pt>
                <c:pt idx="551">
                  <c:v>4260.9196805953979</c:v>
                </c:pt>
                <c:pt idx="552">
                  <c:v>3631.297271251678</c:v>
                </c:pt>
                <c:pt idx="553">
                  <c:v>4839.9685962200156</c:v>
                </c:pt>
                <c:pt idx="554">
                  <c:v>4245.1080709695816</c:v>
                </c:pt>
                <c:pt idx="555">
                  <c:v>3081.8034932613368</c:v>
                </c:pt>
                <c:pt idx="556">
                  <c:v>3422.4601638317108</c:v>
                </c:pt>
                <c:pt idx="557">
                  <c:v>3018.9577054977422</c:v>
                </c:pt>
                <c:pt idx="558">
                  <c:v>3562.5294480323792</c:v>
                </c:pt>
                <c:pt idx="559">
                  <c:v>2850.810001373291</c:v>
                </c:pt>
                <c:pt idx="560">
                  <c:v>3001.6443569660191</c:v>
                </c:pt>
                <c:pt idx="561">
                  <c:v>3228.4090195894241</c:v>
                </c:pt>
                <c:pt idx="562">
                  <c:v>3049.1012178659439</c:v>
                </c:pt>
                <c:pt idx="563">
                  <c:v>3364.457688331604</c:v>
                </c:pt>
                <c:pt idx="564">
                  <c:v>3763.132230758667</c:v>
                </c:pt>
                <c:pt idx="565">
                  <c:v>4218.7633514404297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534-4127-9042-03E92F6684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5000"/>
          <c:min val="2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err="1"/>
              <a:t>RightThalamusProper</a:t>
            </a:r>
            <a:r>
              <a:rPr lang="en-US" altLang="zh-TW" dirty="0"/>
              <a:t>(-0.65)</a:t>
            </a:r>
          </a:p>
        </c:rich>
      </c:tx>
      <c:layout>
        <c:manualLayout>
          <c:xMode val="edge"/>
          <c:yMode val="edge"/>
          <c:x val="0.32415966754155728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(2)'!$P$1</c:f>
              <c:strCache>
                <c:ptCount val="1"/>
                <c:pt idx="0">
                  <c:v>RightThalamusProper(-0.37)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(2)'!$P$2:$P$567</c:f>
              <c:numCache>
                <c:formatCode>General</c:formatCode>
                <c:ptCount val="566"/>
                <c:pt idx="0">
                  <c:v>7991.3473160266876</c:v>
                </c:pt>
                <c:pt idx="1">
                  <c:v>8748.6585223674774</c:v>
                </c:pt>
                <c:pt idx="2">
                  <c:v>7870.0727877616882</c:v>
                </c:pt>
                <c:pt idx="3">
                  <c:v>7148.6726830005646</c:v>
                </c:pt>
                <c:pt idx="4">
                  <c:v>7911.2323980331421</c:v>
                </c:pt>
                <c:pt idx="5">
                  <c:v>6718.3510220050812</c:v>
                </c:pt>
                <c:pt idx="6">
                  <c:v>8330.9869204759598</c:v>
                </c:pt>
                <c:pt idx="7">
                  <c:v>7538.9292569160461</c:v>
                </c:pt>
                <c:pt idx="8">
                  <c:v>8075.7558792829514</c:v>
                </c:pt>
                <c:pt idx="9">
                  <c:v>7834.1957273483276</c:v>
                </c:pt>
                <c:pt idx="10">
                  <c:v>8087.3300385475159</c:v>
                </c:pt>
                <c:pt idx="11">
                  <c:v>7264.6809310913086</c:v>
                </c:pt>
                <c:pt idx="12">
                  <c:v>7665.4644179344177</c:v>
                </c:pt>
                <c:pt idx="13">
                  <c:v>7207.7083053588867</c:v>
                </c:pt>
                <c:pt idx="14">
                  <c:v>6700.4569516181946</c:v>
                </c:pt>
                <c:pt idx="15">
                  <c:v>9120.9220361709595</c:v>
                </c:pt>
                <c:pt idx="16">
                  <c:v>6605.5085591077795</c:v>
                </c:pt>
                <c:pt idx="17">
                  <c:v>6944.0444478988647</c:v>
                </c:pt>
                <c:pt idx="18">
                  <c:v>8211.828432559967</c:v>
                </c:pt>
                <c:pt idx="19">
                  <c:v>7920.6905913352966</c:v>
                </c:pt>
                <c:pt idx="20">
                  <c:v>8687.4717386960983</c:v>
                </c:pt>
                <c:pt idx="21">
                  <c:v>8488.0942993164063</c:v>
                </c:pt>
                <c:pt idx="22">
                  <c:v>8009.3801603317261</c:v>
                </c:pt>
                <c:pt idx="23">
                  <c:v>9413.1061524152756</c:v>
                </c:pt>
                <c:pt idx="24">
                  <c:v>6593.8950705528259</c:v>
                </c:pt>
                <c:pt idx="25">
                  <c:v>8420.6221446990967</c:v>
                </c:pt>
                <c:pt idx="26">
                  <c:v>8552.4580374956131</c:v>
                </c:pt>
                <c:pt idx="27">
                  <c:v>6577.0364537239066</c:v>
                </c:pt>
                <c:pt idx="28">
                  <c:v>8210.7264107465744</c:v>
                </c:pt>
                <c:pt idx="29">
                  <c:v>7098.0436658859253</c:v>
                </c:pt>
                <c:pt idx="30">
                  <c:v>7084.3551549911499</c:v>
                </c:pt>
                <c:pt idx="31">
                  <c:v>6952.4984283447266</c:v>
                </c:pt>
                <c:pt idx="32">
                  <c:v>8709.6014995574951</c:v>
                </c:pt>
                <c:pt idx="33">
                  <c:v>7404.9776768684387</c:v>
                </c:pt>
                <c:pt idx="34">
                  <c:v>7938.6238396167764</c:v>
                </c:pt>
                <c:pt idx="35">
                  <c:v>8332.0284247398376</c:v>
                </c:pt>
                <c:pt idx="36">
                  <c:v>7180.3125</c:v>
                </c:pt>
                <c:pt idx="37">
                  <c:v>7522.0099949836731</c:v>
                </c:pt>
                <c:pt idx="38">
                  <c:v>9180.0072631835938</c:v>
                </c:pt>
                <c:pt idx="39">
                  <c:v>7812.0570677518836</c:v>
                </c:pt>
                <c:pt idx="40">
                  <c:v>6937.73907995224</c:v>
                </c:pt>
                <c:pt idx="41">
                  <c:v>7205.6192989349374</c:v>
                </c:pt>
                <c:pt idx="42">
                  <c:v>8477.5857906341553</c:v>
                </c:pt>
                <c:pt idx="43">
                  <c:v>8285.6043968200684</c:v>
                </c:pt>
                <c:pt idx="44">
                  <c:v>8655.8261826038361</c:v>
                </c:pt>
                <c:pt idx="45">
                  <c:v>7321.6497280597687</c:v>
                </c:pt>
                <c:pt idx="46">
                  <c:v>9113.559837937355</c:v>
                </c:pt>
                <c:pt idx="47">
                  <c:v>7210.8878420591354</c:v>
                </c:pt>
                <c:pt idx="48">
                  <c:v>8300.374675989151</c:v>
                </c:pt>
                <c:pt idx="49">
                  <c:v>8306.731894493103</c:v>
                </c:pt>
                <c:pt idx="50">
                  <c:v>7377.5398963689804</c:v>
                </c:pt>
                <c:pt idx="51">
                  <c:v>7966.0492851734161</c:v>
                </c:pt>
                <c:pt idx="52">
                  <c:v>6816.4653441905984</c:v>
                </c:pt>
                <c:pt idx="53">
                  <c:v>10101.828845024111</c:v>
                </c:pt>
                <c:pt idx="54">
                  <c:v>7311.1028399467468</c:v>
                </c:pt>
                <c:pt idx="55">
                  <c:v>6848.100643992424</c:v>
                </c:pt>
                <c:pt idx="56">
                  <c:v>7852.1457749605179</c:v>
                </c:pt>
                <c:pt idx="57">
                  <c:v>7037.9392333030701</c:v>
                </c:pt>
                <c:pt idx="58">
                  <c:v>6919.8297157287598</c:v>
                </c:pt>
                <c:pt idx="59">
                  <c:v>6126.684534907341</c:v>
                </c:pt>
                <c:pt idx="60">
                  <c:v>7340.6167030334473</c:v>
                </c:pt>
                <c:pt idx="61">
                  <c:v>5759.6321624517441</c:v>
                </c:pt>
                <c:pt idx="62">
                  <c:v>6817.4884414672852</c:v>
                </c:pt>
                <c:pt idx="63">
                  <c:v>6295.3962441682816</c:v>
                </c:pt>
                <c:pt idx="64">
                  <c:v>8314.135392665863</c:v>
                </c:pt>
                <c:pt idx="65">
                  <c:v>7186.614631652832</c:v>
                </c:pt>
                <c:pt idx="66">
                  <c:v>6645.5836840867996</c:v>
                </c:pt>
                <c:pt idx="67">
                  <c:v>9054.5177727937698</c:v>
                </c:pt>
                <c:pt idx="68">
                  <c:v>6955.6569868326187</c:v>
                </c:pt>
                <c:pt idx="69">
                  <c:v>6938.7765140533447</c:v>
                </c:pt>
                <c:pt idx="70">
                  <c:v>8283.4959633350372</c:v>
                </c:pt>
                <c:pt idx="71">
                  <c:v>8285.6165714263916</c:v>
                </c:pt>
                <c:pt idx="72">
                  <c:v>7828.942657828331</c:v>
                </c:pt>
                <c:pt idx="73">
                  <c:v>6998.9117875099182</c:v>
                </c:pt>
                <c:pt idx="74">
                  <c:v>7959.749054312706</c:v>
                </c:pt>
                <c:pt idx="75">
                  <c:v>9012.2822773456573</c:v>
                </c:pt>
                <c:pt idx="76">
                  <c:v>7466.1294369697571</c:v>
                </c:pt>
                <c:pt idx="77">
                  <c:v>7505.1375875473022</c:v>
                </c:pt>
                <c:pt idx="78">
                  <c:v>7694.9686889648438</c:v>
                </c:pt>
                <c:pt idx="79">
                  <c:v>8121.1222052574158</c:v>
                </c:pt>
                <c:pt idx="80">
                  <c:v>7764.6049869060516</c:v>
                </c:pt>
                <c:pt idx="81">
                  <c:v>8391.0728845596313</c:v>
                </c:pt>
                <c:pt idx="82">
                  <c:v>8623.1230506896973</c:v>
                </c:pt>
                <c:pt idx="83">
                  <c:v>8420.6050128936768</c:v>
                </c:pt>
                <c:pt idx="84">
                  <c:v>8801.3273954391479</c:v>
                </c:pt>
                <c:pt idx="85">
                  <c:v>7739.2688827514648</c:v>
                </c:pt>
                <c:pt idx="86">
                  <c:v>8134.7982512712479</c:v>
                </c:pt>
                <c:pt idx="87">
                  <c:v>7156.0538786649704</c:v>
                </c:pt>
                <c:pt idx="88">
                  <c:v>8256.0816187858582</c:v>
                </c:pt>
                <c:pt idx="89">
                  <c:v>9711.5449371337891</c:v>
                </c:pt>
                <c:pt idx="90">
                  <c:v>6866.0226094722748</c:v>
                </c:pt>
                <c:pt idx="91">
                  <c:v>8549.2717509269714</c:v>
                </c:pt>
                <c:pt idx="92">
                  <c:v>7510.4755275249481</c:v>
                </c:pt>
                <c:pt idx="93">
                  <c:v>8181.2349798679352</c:v>
                </c:pt>
                <c:pt idx="94">
                  <c:v>8275.0753190517426</c:v>
                </c:pt>
                <c:pt idx="95">
                  <c:v>7873.247526884079</c:v>
                </c:pt>
                <c:pt idx="96">
                  <c:v>6899.7593860626221</c:v>
                </c:pt>
                <c:pt idx="97">
                  <c:v>5923.0975513458252</c:v>
                </c:pt>
                <c:pt idx="98">
                  <c:v>6485.2815006971359</c:v>
                </c:pt>
                <c:pt idx="99">
                  <c:v>7963.9201083183289</c:v>
                </c:pt>
                <c:pt idx="100">
                  <c:v>7189.7689309120178</c:v>
                </c:pt>
                <c:pt idx="101">
                  <c:v>6721.5188791751862</c:v>
                </c:pt>
                <c:pt idx="102">
                  <c:v>6271.161242723465</c:v>
                </c:pt>
                <c:pt idx="103">
                  <c:v>7122.3280330896378</c:v>
                </c:pt>
                <c:pt idx="104">
                  <c:v>7683.3732527494431</c:v>
                </c:pt>
                <c:pt idx="105">
                  <c:v>6914.5367207527161</c:v>
                </c:pt>
                <c:pt idx="106">
                  <c:v>7472.4381333589554</c:v>
                </c:pt>
                <c:pt idx="107">
                  <c:v>7585.3056411743164</c:v>
                </c:pt>
                <c:pt idx="108">
                  <c:v>8106.3317899703979</c:v>
                </c:pt>
                <c:pt idx="109">
                  <c:v>8563.0387840270996</c:v>
                </c:pt>
                <c:pt idx="110">
                  <c:v>7932.3028943538666</c:v>
                </c:pt>
                <c:pt idx="111">
                  <c:v>9159.9505841732025</c:v>
                </c:pt>
                <c:pt idx="112">
                  <c:v>6662.4534070491791</c:v>
                </c:pt>
                <c:pt idx="113">
                  <c:v>8487.0827831029892</c:v>
                </c:pt>
                <c:pt idx="114">
                  <c:v>7765.6263197660446</c:v>
                </c:pt>
                <c:pt idx="115">
                  <c:v>8567.2314041852951</c:v>
                </c:pt>
                <c:pt idx="116">
                  <c:v>7911.1975246667862</c:v>
                </c:pt>
                <c:pt idx="117">
                  <c:v>8033.5773879289627</c:v>
                </c:pt>
                <c:pt idx="118">
                  <c:v>8395.3229379653931</c:v>
                </c:pt>
                <c:pt idx="119">
                  <c:v>7569.4750761985779</c:v>
                </c:pt>
                <c:pt idx="120">
                  <c:v>6206.832429766655</c:v>
                </c:pt>
                <c:pt idx="121">
                  <c:v>6871.3139152526855</c:v>
                </c:pt>
                <c:pt idx="122">
                  <c:v>7368.042711019516</c:v>
                </c:pt>
                <c:pt idx="123">
                  <c:v>7313.20973777771</c:v>
                </c:pt>
                <c:pt idx="124">
                  <c:v>7604.2899990081787</c:v>
                </c:pt>
                <c:pt idx="125">
                  <c:v>8638.9541004896164</c:v>
                </c:pt>
                <c:pt idx="126">
                  <c:v>7785.6890449523926</c:v>
                </c:pt>
                <c:pt idx="127">
                  <c:v>7133.9127006530762</c:v>
                </c:pt>
                <c:pt idx="128">
                  <c:v>7122.3191778659821</c:v>
                </c:pt>
                <c:pt idx="129">
                  <c:v>7885.9002201557159</c:v>
                </c:pt>
                <c:pt idx="130">
                  <c:v>7760.4002735614777</c:v>
                </c:pt>
                <c:pt idx="131">
                  <c:v>7440.8320868015289</c:v>
                </c:pt>
                <c:pt idx="132">
                  <c:v>7286.8466445207596</c:v>
                </c:pt>
                <c:pt idx="133">
                  <c:v>5521.2915587425232</c:v>
                </c:pt>
                <c:pt idx="134">
                  <c:v>6464.1650748252869</c:v>
                </c:pt>
                <c:pt idx="135">
                  <c:v>6823.8466358184814</c:v>
                </c:pt>
                <c:pt idx="136">
                  <c:v>6590.7280336618423</c:v>
                </c:pt>
                <c:pt idx="137">
                  <c:v>8085.2654461860657</c:v>
                </c:pt>
                <c:pt idx="138">
                  <c:v>7576.8664360046387</c:v>
                </c:pt>
                <c:pt idx="139">
                  <c:v>6869.1719233989716</c:v>
                </c:pt>
                <c:pt idx="140">
                  <c:v>8221.2946379184723</c:v>
                </c:pt>
                <c:pt idx="141">
                  <c:v>6664.5620263814926</c:v>
                </c:pt>
                <c:pt idx="142">
                  <c:v>7128.6070289611816</c:v>
                </c:pt>
                <c:pt idx="143">
                  <c:v>8336.2509422302246</c:v>
                </c:pt>
                <c:pt idx="144">
                  <c:v>6648.7274551391602</c:v>
                </c:pt>
                <c:pt idx="145">
                  <c:v>6892.3991721868524</c:v>
                </c:pt>
                <c:pt idx="146">
                  <c:v>7179.229411482811</c:v>
                </c:pt>
                <c:pt idx="147">
                  <c:v>6754.229437828064</c:v>
                </c:pt>
                <c:pt idx="148">
                  <c:v>6167.8027400970459</c:v>
                </c:pt>
                <c:pt idx="149">
                  <c:v>5625.7253801822662</c:v>
                </c:pt>
                <c:pt idx="150">
                  <c:v>8848.8171231746674</c:v>
                </c:pt>
                <c:pt idx="151">
                  <c:v>8199.1322844028473</c:v>
                </c:pt>
                <c:pt idx="152">
                  <c:v>6916.6367161273956</c:v>
                </c:pt>
                <c:pt idx="153">
                  <c:v>9243.3157267570496</c:v>
                </c:pt>
                <c:pt idx="154">
                  <c:v>7541.027557849884</c:v>
                </c:pt>
                <c:pt idx="155">
                  <c:v>8247.6394701004028</c:v>
                </c:pt>
                <c:pt idx="156">
                  <c:v>7276.2964643239966</c:v>
                </c:pt>
                <c:pt idx="157">
                  <c:v>7903.8182981014252</c:v>
                </c:pt>
                <c:pt idx="158">
                  <c:v>7805.7483633756638</c:v>
                </c:pt>
                <c:pt idx="159">
                  <c:v>5614.0825259685516</c:v>
                </c:pt>
                <c:pt idx="160">
                  <c:v>6864.9663690328598</c:v>
                </c:pt>
                <c:pt idx="161">
                  <c:v>6746.8214484453201</c:v>
                </c:pt>
                <c:pt idx="162">
                  <c:v>7696.060776591301</c:v>
                </c:pt>
                <c:pt idx="163">
                  <c:v>6900.8164125680923</c:v>
                </c:pt>
                <c:pt idx="164">
                  <c:v>5895.7137870788574</c:v>
                </c:pt>
                <c:pt idx="165">
                  <c:v>7079.0689010620117</c:v>
                </c:pt>
                <c:pt idx="166">
                  <c:v>7461.9224965572357</c:v>
                </c:pt>
                <c:pt idx="167">
                  <c:v>8255.0745184421539</c:v>
                </c:pt>
                <c:pt idx="168">
                  <c:v>6302.8110752105713</c:v>
                </c:pt>
                <c:pt idx="169">
                  <c:v>6832.2501802444458</c:v>
                </c:pt>
                <c:pt idx="170">
                  <c:v>8319.3947467803955</c:v>
                </c:pt>
                <c:pt idx="171">
                  <c:v>6580.2049812078476</c:v>
                </c:pt>
                <c:pt idx="172">
                  <c:v>7202.4544248580933</c:v>
                </c:pt>
                <c:pt idx="173">
                  <c:v>7506.2346930503854</c:v>
                </c:pt>
                <c:pt idx="174">
                  <c:v>7850.0488225221634</c:v>
                </c:pt>
                <c:pt idx="175">
                  <c:v>6734.1842544078827</c:v>
                </c:pt>
                <c:pt idx="176">
                  <c:v>7831.0529172420502</c:v>
                </c:pt>
                <c:pt idx="177">
                  <c:v>6717.3069652318954</c:v>
                </c:pt>
                <c:pt idx="178">
                  <c:v>7776.2162110805511</c:v>
                </c:pt>
                <c:pt idx="179">
                  <c:v>9007.0536470413208</c:v>
                </c:pt>
                <c:pt idx="180">
                  <c:v>8150.6323699951172</c:v>
                </c:pt>
                <c:pt idx="181">
                  <c:v>6550.6477735042572</c:v>
                </c:pt>
                <c:pt idx="182">
                  <c:v>7305.8203125</c:v>
                </c:pt>
                <c:pt idx="183">
                  <c:v>6774.2325450181961</c:v>
                </c:pt>
                <c:pt idx="184">
                  <c:v>6492.6819348335266</c:v>
                </c:pt>
                <c:pt idx="185">
                  <c:v>7863.7473335266113</c:v>
                </c:pt>
                <c:pt idx="186">
                  <c:v>6655.0743639469147</c:v>
                </c:pt>
                <c:pt idx="187">
                  <c:v>6455.7414578199387</c:v>
                </c:pt>
                <c:pt idx="188">
                  <c:v>7236.2166627645493</c:v>
                </c:pt>
                <c:pt idx="189">
                  <c:v>6439.912412405014</c:v>
                </c:pt>
                <c:pt idx="190">
                  <c:v>7891.1781184673309</c:v>
                </c:pt>
                <c:pt idx="191">
                  <c:v>6709.9332511425018</c:v>
                </c:pt>
                <c:pt idx="192">
                  <c:v>7080.0931799411774</c:v>
                </c:pt>
                <c:pt idx="193">
                  <c:v>7377.5373947620392</c:v>
                </c:pt>
                <c:pt idx="194">
                  <c:v>7311.0615220069894</c:v>
                </c:pt>
                <c:pt idx="195">
                  <c:v>8263.4784305095673</c:v>
                </c:pt>
                <c:pt idx="196">
                  <c:v>6738.3915828466425</c:v>
                </c:pt>
                <c:pt idx="197">
                  <c:v>6883.9460905790329</c:v>
                </c:pt>
                <c:pt idx="198">
                  <c:v>6809.0832796096802</c:v>
                </c:pt>
                <c:pt idx="199">
                  <c:v>6818.469911813736</c:v>
                </c:pt>
                <c:pt idx="200">
                  <c:v>7604.2315530776978</c:v>
                </c:pt>
                <c:pt idx="201">
                  <c:v>6604.475519657135</c:v>
                </c:pt>
                <c:pt idx="202">
                  <c:v>7914.4331455230713</c:v>
                </c:pt>
                <c:pt idx="203">
                  <c:v>8772.8648438453674</c:v>
                </c:pt>
                <c:pt idx="204">
                  <c:v>5420.044576048851</c:v>
                </c:pt>
                <c:pt idx="205">
                  <c:v>7106.5526497364044</c:v>
                </c:pt>
                <c:pt idx="206">
                  <c:v>6030.7256190776816</c:v>
                </c:pt>
                <c:pt idx="207">
                  <c:v>6560.1429033279419</c:v>
                </c:pt>
                <c:pt idx="208">
                  <c:v>9114.5908312797546</c:v>
                </c:pt>
                <c:pt idx="209">
                  <c:v>6928.2547168731689</c:v>
                </c:pt>
                <c:pt idx="210">
                  <c:v>6523.2303905487061</c:v>
                </c:pt>
                <c:pt idx="211">
                  <c:v>7097.0074285268784</c:v>
                </c:pt>
                <c:pt idx="212">
                  <c:v>7245.6851077079773</c:v>
                </c:pt>
                <c:pt idx="213">
                  <c:v>6262.7633974552155</c:v>
                </c:pt>
                <c:pt idx="214">
                  <c:v>5554.0082297325134</c:v>
                </c:pt>
                <c:pt idx="215">
                  <c:v>6920.8515524864197</c:v>
                </c:pt>
                <c:pt idx="216">
                  <c:v>5951.6069440841666</c:v>
                </c:pt>
                <c:pt idx="217">
                  <c:v>6202.6417249441147</c:v>
                </c:pt>
                <c:pt idx="218">
                  <c:v>7974.513819694519</c:v>
                </c:pt>
                <c:pt idx="219">
                  <c:v>7720.3116273879996</c:v>
                </c:pt>
                <c:pt idx="220">
                  <c:v>6516.8831255435944</c:v>
                </c:pt>
                <c:pt idx="221">
                  <c:v>9325.5279021263123</c:v>
                </c:pt>
                <c:pt idx="222">
                  <c:v>5492.8069124221802</c:v>
                </c:pt>
                <c:pt idx="223">
                  <c:v>7327.997739315033</c:v>
                </c:pt>
                <c:pt idx="224">
                  <c:v>5670.0237121582031</c:v>
                </c:pt>
                <c:pt idx="225">
                  <c:v>7264.693247795105</c:v>
                </c:pt>
                <c:pt idx="226">
                  <c:v>6841.7632256746292</c:v>
                </c:pt>
                <c:pt idx="227">
                  <c:v>8049.3522548675537</c:v>
                </c:pt>
                <c:pt idx="228">
                  <c:v>7623.2872815132141</c:v>
                </c:pt>
                <c:pt idx="229">
                  <c:v>7370.1854062080383</c:v>
                </c:pt>
                <c:pt idx="230">
                  <c:v>8322.5352997779846</c:v>
                </c:pt>
                <c:pt idx="231">
                  <c:v>7096.9825615882874</c:v>
                </c:pt>
                <c:pt idx="232">
                  <c:v>7561.0563967227936</c:v>
                </c:pt>
                <c:pt idx="233">
                  <c:v>7875.3328696489334</c:v>
                </c:pt>
                <c:pt idx="234">
                  <c:v>7713.9808874130249</c:v>
                </c:pt>
                <c:pt idx="235">
                  <c:v>6967.2766499519348</c:v>
                </c:pt>
                <c:pt idx="236">
                  <c:v>5898.8618535995483</c:v>
                </c:pt>
                <c:pt idx="237">
                  <c:v>7885.9171553850174</c:v>
                </c:pt>
                <c:pt idx="238">
                  <c:v>8329.929407119751</c:v>
                </c:pt>
                <c:pt idx="239">
                  <c:v>6169.9288487434387</c:v>
                </c:pt>
                <c:pt idx="240">
                  <c:v>8883.6277920007706</c:v>
                </c:pt>
                <c:pt idx="241">
                  <c:v>7258.3741421699524</c:v>
                </c:pt>
                <c:pt idx="242">
                  <c:v>6823.8165557384491</c:v>
                </c:pt>
                <c:pt idx="243">
                  <c:v>7126.5363254547119</c:v>
                </c:pt>
                <c:pt idx="244">
                  <c:v>6587.5848262310028</c:v>
                </c:pt>
                <c:pt idx="245">
                  <c:v>7911.2082549333572</c:v>
                </c:pt>
                <c:pt idx="246">
                  <c:v>7278.4000828266144</c:v>
                </c:pt>
                <c:pt idx="247">
                  <c:v>6434.6535285711288</c:v>
                </c:pt>
                <c:pt idx="248">
                  <c:v>6201.5786218643188</c:v>
                </c:pt>
                <c:pt idx="249">
                  <c:v>6660.3417760133743</c:v>
                </c:pt>
                <c:pt idx="250">
                  <c:v>6399.839409828186</c:v>
                </c:pt>
                <c:pt idx="251">
                  <c:v>7722.5484383106232</c:v>
                </c:pt>
                <c:pt idx="252">
                  <c:v>8298.1827664375305</c:v>
                </c:pt>
                <c:pt idx="253">
                  <c:v>8225.4436622858047</c:v>
                </c:pt>
                <c:pt idx="254">
                  <c:v>7182.4900674819946</c:v>
                </c:pt>
                <c:pt idx="255">
                  <c:v>5574.0253275632858</c:v>
                </c:pt>
                <c:pt idx="256">
                  <c:v>6132.991868853569</c:v>
                </c:pt>
                <c:pt idx="257">
                  <c:v>7835.8014861345291</c:v>
                </c:pt>
                <c:pt idx="258">
                  <c:v>6346.0568393468857</c:v>
                </c:pt>
                <c:pt idx="259">
                  <c:v>6176.2541885375977</c:v>
                </c:pt>
                <c:pt idx="260">
                  <c:v>8867.8425693511963</c:v>
                </c:pt>
                <c:pt idx="261">
                  <c:v>6583.371280670166</c:v>
                </c:pt>
                <c:pt idx="262">
                  <c:v>8555.6172637939453</c:v>
                </c:pt>
                <c:pt idx="263">
                  <c:v>6439.9058613777161</c:v>
                </c:pt>
                <c:pt idx="264">
                  <c:v>6047.5856440067291</c:v>
                </c:pt>
                <c:pt idx="265">
                  <c:v>7036.9306755065918</c:v>
                </c:pt>
                <c:pt idx="266">
                  <c:v>7591.6028699874878</c:v>
                </c:pt>
                <c:pt idx="267">
                  <c:v>9521.6972255706787</c:v>
                </c:pt>
                <c:pt idx="268">
                  <c:v>7744.7059923410416</c:v>
                </c:pt>
                <c:pt idx="269">
                  <c:v>6746.9190589189529</c:v>
                </c:pt>
                <c:pt idx="270">
                  <c:v>7130.7768443822861</c:v>
                </c:pt>
                <c:pt idx="271">
                  <c:v>6752.0948746204376</c:v>
                </c:pt>
                <c:pt idx="272">
                  <c:v>6613.9273710250854</c:v>
                </c:pt>
                <c:pt idx="273">
                  <c:v>7541.9799511432648</c:v>
                </c:pt>
                <c:pt idx="274">
                  <c:v>7549.3592619895944</c:v>
                </c:pt>
                <c:pt idx="275">
                  <c:v>7508.3041881322861</c:v>
                </c:pt>
                <c:pt idx="276">
                  <c:v>7388.077586889267</c:v>
                </c:pt>
                <c:pt idx="277">
                  <c:v>7922.7793664932251</c:v>
                </c:pt>
                <c:pt idx="278">
                  <c:v>7148.6613709926614</c:v>
                </c:pt>
                <c:pt idx="279">
                  <c:v>7085.3810148239136</c:v>
                </c:pt>
                <c:pt idx="280">
                  <c:v>6126.690767288208</c:v>
                </c:pt>
                <c:pt idx="281">
                  <c:v>8085.2288918495178</c:v>
                </c:pt>
                <c:pt idx="282">
                  <c:v>7185.5753792524338</c:v>
                </c:pt>
                <c:pt idx="283">
                  <c:v>6748.9483637809753</c:v>
                </c:pt>
                <c:pt idx="284">
                  <c:v>6849.1522371768951</c:v>
                </c:pt>
                <c:pt idx="285">
                  <c:v>5952.6589412689209</c:v>
                </c:pt>
                <c:pt idx="286">
                  <c:v>5443.2680275440216</c:v>
                </c:pt>
                <c:pt idx="287">
                  <c:v>6655.066089630127</c:v>
                </c:pt>
                <c:pt idx="288">
                  <c:v>8248.7146668434143</c:v>
                </c:pt>
                <c:pt idx="289">
                  <c:v>7721.4195513725281</c:v>
                </c:pt>
                <c:pt idx="290">
                  <c:v>7089.7007260322571</c:v>
                </c:pt>
                <c:pt idx="291">
                  <c:v>6737.3353734016418</c:v>
                </c:pt>
                <c:pt idx="292">
                  <c:v>6765.8019590377808</c:v>
                </c:pt>
                <c:pt idx="293">
                  <c:v>7613.7976682186127</c:v>
                </c:pt>
                <c:pt idx="294">
                  <c:v>5485.4408476352692</c:v>
                </c:pt>
                <c:pt idx="295">
                  <c:v>5930.5245703458786</c:v>
                </c:pt>
                <c:pt idx="296">
                  <c:v>7458.7432556152344</c:v>
                </c:pt>
                <c:pt idx="297">
                  <c:v>6412.5260925292969</c:v>
                </c:pt>
                <c:pt idx="298">
                  <c:v>6361.8735618591309</c:v>
                </c:pt>
                <c:pt idx="299">
                  <c:v>8153.7780032157898</c:v>
                </c:pt>
                <c:pt idx="300">
                  <c:v>6531.6634457111359</c:v>
                </c:pt>
                <c:pt idx="301">
                  <c:v>6054.9397217035294</c:v>
                </c:pt>
                <c:pt idx="302">
                  <c:v>7050.5684053897858</c:v>
                </c:pt>
                <c:pt idx="303">
                  <c:v>5876.7366843223572</c:v>
                </c:pt>
                <c:pt idx="304">
                  <c:v>6648.7417335510254</c:v>
                </c:pt>
                <c:pt idx="305">
                  <c:v>6983.0883053541183</c:v>
                </c:pt>
                <c:pt idx="306">
                  <c:v>6098.2072606086731</c:v>
                </c:pt>
                <c:pt idx="307">
                  <c:v>7027.391549706459</c:v>
                </c:pt>
                <c:pt idx="308">
                  <c:v>7719.2316377162933</c:v>
                </c:pt>
                <c:pt idx="309">
                  <c:v>7356.4270198345184</c:v>
                </c:pt>
                <c:pt idx="310">
                  <c:v>6130.8866571187973</c:v>
                </c:pt>
                <c:pt idx="311">
                  <c:v>5755.4420474767676</c:v>
                </c:pt>
                <c:pt idx="312">
                  <c:v>6455.7232158184052</c:v>
                </c:pt>
                <c:pt idx="313">
                  <c:v>7461.8870735168457</c:v>
                </c:pt>
                <c:pt idx="314">
                  <c:v>6548.5813336372375</c:v>
                </c:pt>
                <c:pt idx="315">
                  <c:v>6931.3827466964722</c:v>
                </c:pt>
                <c:pt idx="316">
                  <c:v>6995.7279546260834</c:v>
                </c:pt>
                <c:pt idx="317">
                  <c:v>6322.886580824852</c:v>
                </c:pt>
                <c:pt idx="318">
                  <c:v>9156.6902725696564</c:v>
                </c:pt>
                <c:pt idx="319">
                  <c:v>5804.9225769042969</c:v>
                </c:pt>
                <c:pt idx="320">
                  <c:v>6162.5502071380624</c:v>
                </c:pt>
                <c:pt idx="321">
                  <c:v>5984.281994342804</c:v>
                </c:pt>
                <c:pt idx="322">
                  <c:v>6043.3696210384369</c:v>
                </c:pt>
                <c:pt idx="323">
                  <c:v>6589.6830310821533</c:v>
                </c:pt>
                <c:pt idx="324">
                  <c:v>5169.0187635421753</c:v>
                </c:pt>
                <c:pt idx="325">
                  <c:v>6048.6430674791336</c:v>
                </c:pt>
                <c:pt idx="326">
                  <c:v>5831.3922336101532</c:v>
                </c:pt>
                <c:pt idx="327">
                  <c:v>6849.1259162425986</c:v>
                </c:pt>
                <c:pt idx="328">
                  <c:v>5514.9621841907501</c:v>
                </c:pt>
                <c:pt idx="329">
                  <c:v>5409.5068616867075</c:v>
                </c:pt>
                <c:pt idx="330">
                  <c:v>6317.5674140453339</c:v>
                </c:pt>
                <c:pt idx="331">
                  <c:v>7607.4540586471558</c:v>
                </c:pt>
                <c:pt idx="332">
                  <c:v>7377.5415641069412</c:v>
                </c:pt>
                <c:pt idx="333">
                  <c:v>8047.2465240955353</c:v>
                </c:pt>
                <c:pt idx="334">
                  <c:v>6347.1273100376129</c:v>
                </c:pt>
                <c:pt idx="335">
                  <c:v>6167.8111057281494</c:v>
                </c:pt>
                <c:pt idx="336">
                  <c:v>7634.9035234451294</c:v>
                </c:pt>
                <c:pt idx="337">
                  <c:v>6713.0715209245682</c:v>
                </c:pt>
                <c:pt idx="338">
                  <c:v>6154.1015625</c:v>
                </c:pt>
                <c:pt idx="339">
                  <c:v>7344.8503913879395</c:v>
                </c:pt>
                <c:pt idx="340">
                  <c:v>8239.2075748443604</c:v>
                </c:pt>
                <c:pt idx="341">
                  <c:v>8048.3330481052399</c:v>
                </c:pt>
                <c:pt idx="342">
                  <c:v>6147.7727426290512</c:v>
                </c:pt>
                <c:pt idx="343">
                  <c:v>6901.857837677002</c:v>
                </c:pt>
                <c:pt idx="344">
                  <c:v>6446.2521858215332</c:v>
                </c:pt>
                <c:pt idx="345">
                  <c:v>6952.5157165527344</c:v>
                </c:pt>
                <c:pt idx="346">
                  <c:v>7176.1124053001404</c:v>
                </c:pt>
                <c:pt idx="347">
                  <c:v>6186.8080635070801</c:v>
                </c:pt>
                <c:pt idx="348">
                  <c:v>6759.4860754013062</c:v>
                </c:pt>
                <c:pt idx="349">
                  <c:v>5707.9868144989014</c:v>
                </c:pt>
                <c:pt idx="350">
                  <c:v>6183.6111458539963</c:v>
                </c:pt>
                <c:pt idx="351">
                  <c:v>6464.1826100349426</c:v>
                </c:pt>
                <c:pt idx="352">
                  <c:v>6323.9019613265991</c:v>
                </c:pt>
                <c:pt idx="353">
                  <c:v>7187.6985621452332</c:v>
                </c:pt>
                <c:pt idx="354">
                  <c:v>5744.889955163002</c:v>
                </c:pt>
                <c:pt idx="355">
                  <c:v>7057.9926824569702</c:v>
                </c:pt>
                <c:pt idx="356">
                  <c:v>7037.9535520076752</c:v>
                </c:pt>
                <c:pt idx="357">
                  <c:v>6423.0410671234131</c:v>
                </c:pt>
                <c:pt idx="358">
                  <c:v>6033.8740074634552</c:v>
                </c:pt>
                <c:pt idx="359">
                  <c:v>5950.5542733669281</c:v>
                </c:pt>
                <c:pt idx="360">
                  <c:v>6642.4008531570425</c:v>
                </c:pt>
                <c:pt idx="361">
                  <c:v>6292.256379365921</c:v>
                </c:pt>
                <c:pt idx="362">
                  <c:v>6853.3802897930154</c:v>
                </c:pt>
                <c:pt idx="363">
                  <c:v>6599.1819251775742</c:v>
                </c:pt>
                <c:pt idx="364">
                  <c:v>6131.9420356750488</c:v>
                </c:pt>
                <c:pt idx="365">
                  <c:v>5716.386866569519</c:v>
                </c:pt>
                <c:pt idx="366">
                  <c:v>8853.0628852844238</c:v>
                </c:pt>
                <c:pt idx="367">
                  <c:v>8986.9434299468994</c:v>
                </c:pt>
                <c:pt idx="368">
                  <c:v>7838.391429901123</c:v>
                </c:pt>
                <c:pt idx="369">
                  <c:v>6109.7632527351379</c:v>
                </c:pt>
                <c:pt idx="370">
                  <c:v>9502.6667082309723</c:v>
                </c:pt>
                <c:pt idx="371">
                  <c:v>11141.56007480621</c:v>
                </c:pt>
                <c:pt idx="372">
                  <c:v>6237.4204649925232</c:v>
                </c:pt>
                <c:pt idx="373">
                  <c:v>6106.6068041324615</c:v>
                </c:pt>
                <c:pt idx="374">
                  <c:v>5689.9966156482697</c:v>
                </c:pt>
                <c:pt idx="375">
                  <c:v>6453.6306241750717</c:v>
                </c:pt>
                <c:pt idx="376">
                  <c:v>7330.0814390182504</c:v>
                </c:pt>
                <c:pt idx="377">
                  <c:v>6404.0422325134277</c:v>
                </c:pt>
                <c:pt idx="378">
                  <c:v>6560.2652478218079</c:v>
                </c:pt>
                <c:pt idx="379">
                  <c:v>6200.4363276958466</c:v>
                </c:pt>
                <c:pt idx="380">
                  <c:v>8306.733772277832</c:v>
                </c:pt>
                <c:pt idx="381">
                  <c:v>6358.7159684896469</c:v>
                </c:pt>
                <c:pt idx="382">
                  <c:v>7145.5304265022278</c:v>
                </c:pt>
                <c:pt idx="383">
                  <c:v>8020.9065967798233</c:v>
                </c:pt>
                <c:pt idx="384">
                  <c:v>7023.1704130172729</c:v>
                </c:pt>
                <c:pt idx="385">
                  <c:v>7216.1531155109406</c:v>
                </c:pt>
                <c:pt idx="386">
                  <c:v>8904.601758480072</c:v>
                </c:pt>
                <c:pt idx="387">
                  <c:v>6134.0763664245605</c:v>
                </c:pt>
                <c:pt idx="388">
                  <c:v>6699.3712139129639</c:v>
                </c:pt>
                <c:pt idx="389">
                  <c:v>8213.8895387649536</c:v>
                </c:pt>
                <c:pt idx="390">
                  <c:v>5687.9290446043015</c:v>
                </c:pt>
                <c:pt idx="391">
                  <c:v>6548.5458054542542</c:v>
                </c:pt>
                <c:pt idx="392">
                  <c:v>5329.3329256772986</c:v>
                </c:pt>
                <c:pt idx="393">
                  <c:v>7658.0928621292114</c:v>
                </c:pt>
                <c:pt idx="394">
                  <c:v>5613.0735211372375</c:v>
                </c:pt>
                <c:pt idx="395">
                  <c:v>7400.7530618906021</c:v>
                </c:pt>
                <c:pt idx="396">
                  <c:v>5672.1401481628418</c:v>
                </c:pt>
                <c:pt idx="397">
                  <c:v>7556.8598532676697</c:v>
                </c:pt>
                <c:pt idx="398">
                  <c:v>7214.0559768676758</c:v>
                </c:pt>
                <c:pt idx="399">
                  <c:v>5964.2753398418427</c:v>
                </c:pt>
                <c:pt idx="400">
                  <c:v>5547.6480984687814</c:v>
                </c:pt>
                <c:pt idx="401">
                  <c:v>6632.9604254961014</c:v>
                </c:pt>
                <c:pt idx="402">
                  <c:v>5691.0905337333679</c:v>
                </c:pt>
                <c:pt idx="403">
                  <c:v>6107.6718409061432</c:v>
                </c:pt>
                <c:pt idx="404">
                  <c:v>6533.7742924690247</c:v>
                </c:pt>
                <c:pt idx="405">
                  <c:v>4997.083393573761</c:v>
                </c:pt>
                <c:pt idx="406">
                  <c:v>6011.6902112960825</c:v>
                </c:pt>
                <c:pt idx="407">
                  <c:v>5873.6024866104126</c:v>
                </c:pt>
                <c:pt idx="408">
                  <c:v>6183.6418985128403</c:v>
                </c:pt>
                <c:pt idx="409">
                  <c:v>6485.2719714641571</c:v>
                </c:pt>
                <c:pt idx="410">
                  <c:v>6622.3977828025818</c:v>
                </c:pt>
                <c:pt idx="411">
                  <c:v>8375.3075165748596</c:v>
                </c:pt>
                <c:pt idx="412">
                  <c:v>10213.65031671524</c:v>
                </c:pt>
                <c:pt idx="413">
                  <c:v>7434.3896701335907</c:v>
                </c:pt>
                <c:pt idx="414">
                  <c:v>6864.9330039024353</c:v>
                </c:pt>
                <c:pt idx="415">
                  <c:v>8740.1834578514099</c:v>
                </c:pt>
                <c:pt idx="416">
                  <c:v>5828.2703175544739</c:v>
                </c:pt>
                <c:pt idx="417">
                  <c:v>6368.1102726459503</c:v>
                </c:pt>
                <c:pt idx="418">
                  <c:v>7687.5867754220963</c:v>
                </c:pt>
                <c:pt idx="419">
                  <c:v>6592.8448559045792</c:v>
                </c:pt>
                <c:pt idx="420">
                  <c:v>6573.8657014369956</c:v>
                </c:pt>
                <c:pt idx="421">
                  <c:v>6853.370219707489</c:v>
                </c:pt>
                <c:pt idx="422">
                  <c:v>6324.9545034170151</c:v>
                </c:pt>
                <c:pt idx="423">
                  <c:v>8612.5518414974213</c:v>
                </c:pt>
                <c:pt idx="424">
                  <c:v>6802.7412950992584</c:v>
                </c:pt>
                <c:pt idx="425">
                  <c:v>6088.7150666713706</c:v>
                </c:pt>
                <c:pt idx="426">
                  <c:v>5366.2493934631348</c:v>
                </c:pt>
                <c:pt idx="427">
                  <c:v>7209.8413052558899</c:v>
                </c:pt>
                <c:pt idx="428">
                  <c:v>6115.0615367889404</c:v>
                </c:pt>
                <c:pt idx="429">
                  <c:v>5446.4099435806274</c:v>
                </c:pt>
                <c:pt idx="430">
                  <c:v>6052.8625087738037</c:v>
                </c:pt>
                <c:pt idx="431">
                  <c:v>6290.1839776039124</c:v>
                </c:pt>
                <c:pt idx="432">
                  <c:v>6007.4993209838867</c:v>
                </c:pt>
                <c:pt idx="433">
                  <c:v>7375.4471937417984</c:v>
                </c:pt>
                <c:pt idx="434">
                  <c:v>7052.6953125</c:v>
                </c:pt>
                <c:pt idx="435">
                  <c:v>7051.6438131332397</c:v>
                </c:pt>
                <c:pt idx="436">
                  <c:v>5282.908191204071</c:v>
                </c:pt>
                <c:pt idx="437">
                  <c:v>6174.0881675481796</c:v>
                </c:pt>
                <c:pt idx="438">
                  <c:v>6077.112809419632</c:v>
                </c:pt>
                <c:pt idx="439">
                  <c:v>6008.5791363716125</c:v>
                </c:pt>
                <c:pt idx="440">
                  <c:v>7128.6191149950027</c:v>
                </c:pt>
                <c:pt idx="441">
                  <c:v>6665.6340408325204</c:v>
                </c:pt>
                <c:pt idx="442">
                  <c:v>6187.8515625</c:v>
                </c:pt>
                <c:pt idx="443">
                  <c:v>6354.4900327920914</c:v>
                </c:pt>
                <c:pt idx="444">
                  <c:v>7203.5099256038666</c:v>
                </c:pt>
                <c:pt idx="445">
                  <c:v>5825.0370873212814</c:v>
                </c:pt>
                <c:pt idx="446">
                  <c:v>6855.4656505584717</c:v>
                </c:pt>
                <c:pt idx="447">
                  <c:v>6677.2190153598794</c:v>
                </c:pt>
                <c:pt idx="448">
                  <c:v>5884.0902563333511</c:v>
                </c:pt>
                <c:pt idx="449">
                  <c:v>7609.5599913597107</c:v>
                </c:pt>
                <c:pt idx="450">
                  <c:v>5601.442146897316</c:v>
                </c:pt>
                <c:pt idx="451">
                  <c:v>5737.5077819824219</c:v>
                </c:pt>
                <c:pt idx="452">
                  <c:v>6222.6414799690247</c:v>
                </c:pt>
                <c:pt idx="453">
                  <c:v>5424.2621041536331</c:v>
                </c:pt>
                <c:pt idx="454">
                  <c:v>8557.8407740592957</c:v>
                </c:pt>
                <c:pt idx="455">
                  <c:v>5217.5367035865784</c:v>
                </c:pt>
                <c:pt idx="456">
                  <c:v>6938.7733769416809</c:v>
                </c:pt>
                <c:pt idx="457">
                  <c:v>6340.7891335487366</c:v>
                </c:pt>
                <c:pt idx="458">
                  <c:v>7961.8278383016586</c:v>
                </c:pt>
                <c:pt idx="459">
                  <c:v>6184.6756162643433</c:v>
                </c:pt>
                <c:pt idx="460">
                  <c:v>7298.4020280838013</c:v>
                </c:pt>
                <c:pt idx="461">
                  <c:v>7482.9951256513596</c:v>
                </c:pt>
                <c:pt idx="462">
                  <c:v>5657.3635725975037</c:v>
                </c:pt>
                <c:pt idx="463">
                  <c:v>9011.2408332824707</c:v>
                </c:pt>
                <c:pt idx="464">
                  <c:v>9226.4187641143799</c:v>
                </c:pt>
                <c:pt idx="465">
                  <c:v>6504.2548718452454</c:v>
                </c:pt>
                <c:pt idx="466">
                  <c:v>8189.6373295783997</c:v>
                </c:pt>
                <c:pt idx="467">
                  <c:v>5748.0572700500488</c:v>
                </c:pt>
                <c:pt idx="468">
                  <c:v>5907.3140351772308</c:v>
                </c:pt>
                <c:pt idx="469">
                  <c:v>6620.2509891986847</c:v>
                </c:pt>
                <c:pt idx="470">
                  <c:v>5742.7753847837448</c:v>
                </c:pt>
                <c:pt idx="471">
                  <c:v>6398.7984646558762</c:v>
                </c:pt>
                <c:pt idx="472">
                  <c:v>5845.0662331581116</c:v>
                </c:pt>
                <c:pt idx="473">
                  <c:v>5855.6289710998544</c:v>
                </c:pt>
                <c:pt idx="474">
                  <c:v>7204.5719411373138</c:v>
                </c:pt>
                <c:pt idx="475">
                  <c:v>6230.0306124687186</c:v>
                </c:pt>
                <c:pt idx="476">
                  <c:v>6483.0768617391586</c:v>
                </c:pt>
                <c:pt idx="477">
                  <c:v>6050.7401357889185</c:v>
                </c:pt>
                <c:pt idx="478">
                  <c:v>5776.5156025886536</c:v>
                </c:pt>
                <c:pt idx="479">
                  <c:v>6802.6813209056854</c:v>
                </c:pt>
                <c:pt idx="480">
                  <c:v>4821.0517594814301</c:v>
                </c:pt>
                <c:pt idx="481">
                  <c:v>9091.4411878585815</c:v>
                </c:pt>
                <c:pt idx="482">
                  <c:v>7326.9198595285416</c:v>
                </c:pt>
                <c:pt idx="483">
                  <c:v>5973.7250175476074</c:v>
                </c:pt>
                <c:pt idx="484">
                  <c:v>7084.326328754425</c:v>
                </c:pt>
                <c:pt idx="485">
                  <c:v>8669.5243906974792</c:v>
                </c:pt>
                <c:pt idx="486">
                  <c:v>5999.0625</c:v>
                </c:pt>
                <c:pt idx="487">
                  <c:v>5719.5535042285919</c:v>
                </c:pt>
                <c:pt idx="488">
                  <c:v>7605.3369489908218</c:v>
                </c:pt>
                <c:pt idx="489">
                  <c:v>6918.7765884399414</c:v>
                </c:pt>
                <c:pt idx="490">
                  <c:v>5899.9078710079193</c:v>
                </c:pt>
                <c:pt idx="491">
                  <c:v>7380.6806008815774</c:v>
                </c:pt>
                <c:pt idx="492">
                  <c:v>6334.4445333480826</c:v>
                </c:pt>
                <c:pt idx="493">
                  <c:v>6966.189678311348</c:v>
                </c:pt>
                <c:pt idx="494">
                  <c:v>7338.5828111171722</c:v>
                </c:pt>
                <c:pt idx="495">
                  <c:v>6948.2828207015991</c:v>
                </c:pt>
                <c:pt idx="496">
                  <c:v>6877.6117459535599</c:v>
                </c:pt>
                <c:pt idx="497">
                  <c:v>7462.999116897583</c:v>
                </c:pt>
                <c:pt idx="498">
                  <c:v>6018.0319104194641</c:v>
                </c:pt>
                <c:pt idx="499">
                  <c:v>7734.0251858234406</c:v>
                </c:pt>
                <c:pt idx="500">
                  <c:v>6958.8776772022247</c:v>
                </c:pt>
                <c:pt idx="501">
                  <c:v>5956.8871192932129</c:v>
                </c:pt>
                <c:pt idx="502">
                  <c:v>6551.6409945487976</c:v>
                </c:pt>
                <c:pt idx="503">
                  <c:v>6359.7117125988007</c:v>
                </c:pt>
                <c:pt idx="504">
                  <c:v>7005.2201228141776</c:v>
                </c:pt>
                <c:pt idx="505">
                  <c:v>6290.1455855369568</c:v>
                </c:pt>
                <c:pt idx="506">
                  <c:v>6059.1625660657883</c:v>
                </c:pt>
                <c:pt idx="507">
                  <c:v>7927.0115385055542</c:v>
                </c:pt>
                <c:pt idx="508">
                  <c:v>7118.1052465438843</c:v>
                </c:pt>
                <c:pt idx="509">
                  <c:v>8099.9734497070313</c:v>
                </c:pt>
                <c:pt idx="510">
                  <c:v>8915.2432072162628</c:v>
                </c:pt>
                <c:pt idx="511">
                  <c:v>7320.6033135652542</c:v>
                </c:pt>
                <c:pt idx="512">
                  <c:v>8958.5389139652252</c:v>
                </c:pt>
                <c:pt idx="513">
                  <c:v>8566.1486377716064</c:v>
                </c:pt>
                <c:pt idx="514">
                  <c:v>7627.4896545410156</c:v>
                </c:pt>
                <c:pt idx="515">
                  <c:v>6419.887166261673</c:v>
                </c:pt>
                <c:pt idx="516">
                  <c:v>8776.0626230239868</c:v>
                </c:pt>
                <c:pt idx="517">
                  <c:v>6262.7216334342957</c:v>
                </c:pt>
                <c:pt idx="518">
                  <c:v>6913.4875023365021</c:v>
                </c:pt>
                <c:pt idx="519">
                  <c:v>7807.8409724235526</c:v>
                </c:pt>
                <c:pt idx="520">
                  <c:v>7636.9818291664124</c:v>
                </c:pt>
                <c:pt idx="521">
                  <c:v>6231.055718421936</c:v>
                </c:pt>
                <c:pt idx="522">
                  <c:v>6635.027063369751</c:v>
                </c:pt>
                <c:pt idx="523">
                  <c:v>8071.496980547905</c:v>
                </c:pt>
                <c:pt idx="524">
                  <c:v>6810.0979441404343</c:v>
                </c:pt>
                <c:pt idx="525">
                  <c:v>6591.7760133743286</c:v>
                </c:pt>
                <c:pt idx="526">
                  <c:v>6393.4910550117493</c:v>
                </c:pt>
                <c:pt idx="527">
                  <c:v>6169.9239671230316</c:v>
                </c:pt>
                <c:pt idx="528">
                  <c:v>6742.6293811798096</c:v>
                </c:pt>
                <c:pt idx="529">
                  <c:v>5260.7562761306763</c:v>
                </c:pt>
                <c:pt idx="530">
                  <c:v>7661.2534637451172</c:v>
                </c:pt>
                <c:pt idx="531">
                  <c:v>7746.651668548584</c:v>
                </c:pt>
                <c:pt idx="532">
                  <c:v>7273.1455516815186</c:v>
                </c:pt>
                <c:pt idx="533">
                  <c:v>9058.732439160347</c:v>
                </c:pt>
                <c:pt idx="534">
                  <c:v>7720.3299522399902</c:v>
                </c:pt>
                <c:pt idx="535">
                  <c:v>8689.5791519880295</c:v>
                </c:pt>
                <c:pt idx="536">
                  <c:v>8192.7699031829834</c:v>
                </c:pt>
                <c:pt idx="537">
                  <c:v>6494.7971909046173</c:v>
                </c:pt>
                <c:pt idx="538">
                  <c:v>7833.169374704361</c:v>
                </c:pt>
                <c:pt idx="539">
                  <c:v>7643.3021703958511</c:v>
                </c:pt>
                <c:pt idx="540">
                  <c:v>8533.4755979776382</c:v>
                </c:pt>
                <c:pt idx="541">
                  <c:v>7238.3219487667084</c:v>
                </c:pt>
                <c:pt idx="542">
                  <c:v>7008.3810102939606</c:v>
                </c:pt>
                <c:pt idx="543">
                  <c:v>8388.5358893871307</c:v>
                </c:pt>
                <c:pt idx="544">
                  <c:v>7689.7543754577637</c:v>
                </c:pt>
                <c:pt idx="545">
                  <c:v>7229.8713719844818</c:v>
                </c:pt>
                <c:pt idx="546">
                  <c:v>5801.8051162958154</c:v>
                </c:pt>
                <c:pt idx="547">
                  <c:v>6835.4049644470206</c:v>
                </c:pt>
                <c:pt idx="548">
                  <c:v>7549.4650712013236</c:v>
                </c:pt>
                <c:pt idx="549">
                  <c:v>7208.8167655467987</c:v>
                </c:pt>
                <c:pt idx="550">
                  <c:v>7048.4677990674973</c:v>
                </c:pt>
                <c:pt idx="551">
                  <c:v>9086.0948139429092</c:v>
                </c:pt>
                <c:pt idx="552">
                  <c:v>8426.9721746444702</c:v>
                </c:pt>
                <c:pt idx="553">
                  <c:v>8563.0213625431061</c:v>
                </c:pt>
                <c:pt idx="554">
                  <c:v>7648.5773243904114</c:v>
                </c:pt>
                <c:pt idx="555">
                  <c:v>5139.5032247304916</c:v>
                </c:pt>
                <c:pt idx="556">
                  <c:v>6004.3345801830292</c:v>
                </c:pt>
                <c:pt idx="557">
                  <c:v>6722.2735261917114</c:v>
                </c:pt>
                <c:pt idx="558">
                  <c:v>7546.1995439529419</c:v>
                </c:pt>
                <c:pt idx="559">
                  <c:v>7660.1676063537598</c:v>
                </c:pt>
                <c:pt idx="560">
                  <c:v>6167.8201684951782</c:v>
                </c:pt>
                <c:pt idx="561">
                  <c:v>7209.8673825263977</c:v>
                </c:pt>
                <c:pt idx="562">
                  <c:v>6929.2960917949677</c:v>
                </c:pt>
                <c:pt idx="563">
                  <c:v>8284.5815491676331</c:v>
                </c:pt>
                <c:pt idx="564">
                  <c:v>8347.8676027059555</c:v>
                </c:pt>
                <c:pt idx="565">
                  <c:v>7818.4231810569763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26B-48F2-9457-E7D9A4F586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11500"/>
          <c:min val="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err="1"/>
              <a:t>RightHippocampus</a:t>
            </a:r>
            <a:r>
              <a:rPr lang="en-US" altLang="zh-TW" dirty="0"/>
              <a:t>(-0.40)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(2)'!$X$1</c:f>
              <c:strCache>
                <c:ptCount val="1"/>
                <c:pt idx="0">
                  <c:v>RightHippocampus(-0.21)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(2)'!$X$2:$X$567</c:f>
              <c:numCache>
                <c:formatCode>General</c:formatCode>
                <c:ptCount val="566"/>
                <c:pt idx="0">
                  <c:v>4020.4587526321411</c:v>
                </c:pt>
                <c:pt idx="1">
                  <c:v>5160.6011030673981</c:v>
                </c:pt>
                <c:pt idx="2">
                  <c:v>4252.4971160888672</c:v>
                </c:pt>
                <c:pt idx="3">
                  <c:v>4275.7036082744598</c:v>
                </c:pt>
                <c:pt idx="4">
                  <c:v>3766.2992792129521</c:v>
                </c:pt>
                <c:pt idx="5">
                  <c:v>3541.636221647263</c:v>
                </c:pt>
                <c:pt idx="6">
                  <c:v>3996.2159060239792</c:v>
                </c:pt>
                <c:pt idx="7">
                  <c:v>4527.7872551679611</c:v>
                </c:pt>
                <c:pt idx="8">
                  <c:v>4681.7657500505447</c:v>
                </c:pt>
                <c:pt idx="9">
                  <c:v>4258.8156094551086</c:v>
                </c:pt>
                <c:pt idx="10">
                  <c:v>3906.555876731873</c:v>
                </c:pt>
                <c:pt idx="11">
                  <c:v>3834.840282440186</c:v>
                </c:pt>
                <c:pt idx="12">
                  <c:v>4284.1382038593292</c:v>
                </c:pt>
                <c:pt idx="13">
                  <c:v>4032.055728912354</c:v>
                </c:pt>
                <c:pt idx="14">
                  <c:v>3853.8438062667851</c:v>
                </c:pt>
                <c:pt idx="15">
                  <c:v>4630.0702750682831</c:v>
                </c:pt>
                <c:pt idx="16">
                  <c:v>3752.5785491466522</c:v>
                </c:pt>
                <c:pt idx="17">
                  <c:v>3965.6146907806401</c:v>
                </c:pt>
                <c:pt idx="18">
                  <c:v>4652.2444407939911</c:v>
                </c:pt>
                <c:pt idx="19">
                  <c:v>4878.9766545295724</c:v>
                </c:pt>
                <c:pt idx="20">
                  <c:v>4373.7945004701614</c:v>
                </c:pt>
                <c:pt idx="21">
                  <c:v>4535.1398468017578</c:v>
                </c:pt>
                <c:pt idx="22">
                  <c:v>4607.9776034355164</c:v>
                </c:pt>
                <c:pt idx="23">
                  <c:v>4580.5176492929459</c:v>
                </c:pt>
                <c:pt idx="24">
                  <c:v>3584.8767346143718</c:v>
                </c:pt>
                <c:pt idx="25">
                  <c:v>4629.0218678712836</c:v>
                </c:pt>
                <c:pt idx="26">
                  <c:v>4888.4749048948288</c:v>
                </c:pt>
                <c:pt idx="27">
                  <c:v>4023.635995984077</c:v>
                </c:pt>
                <c:pt idx="28">
                  <c:v>4103.7811771631241</c:v>
                </c:pt>
                <c:pt idx="29">
                  <c:v>3647.1077260971069</c:v>
                </c:pt>
                <c:pt idx="30">
                  <c:v>4026.8077983856201</c:v>
                </c:pt>
                <c:pt idx="31">
                  <c:v>3592.26481294632</c:v>
                </c:pt>
                <c:pt idx="32">
                  <c:v>4514.0584182739258</c:v>
                </c:pt>
                <c:pt idx="33">
                  <c:v>4053.1732249259949</c:v>
                </c:pt>
                <c:pt idx="34">
                  <c:v>4226.1280357837677</c:v>
                </c:pt>
                <c:pt idx="35">
                  <c:v>4895.8577148914337</c:v>
                </c:pt>
                <c:pt idx="36">
                  <c:v>4326.328125</c:v>
                </c:pt>
                <c:pt idx="37">
                  <c:v>4191.3162815570831</c:v>
                </c:pt>
                <c:pt idx="38">
                  <c:v>4929.6132752895364</c:v>
                </c:pt>
                <c:pt idx="39">
                  <c:v>3989.876047968864</c:v>
                </c:pt>
                <c:pt idx="40">
                  <c:v>3586.994620084763</c:v>
                </c:pt>
                <c:pt idx="41">
                  <c:v>4118.5514289140701</c:v>
                </c:pt>
                <c:pt idx="42">
                  <c:v>4862.1137714385986</c:v>
                </c:pt>
                <c:pt idx="43">
                  <c:v>4259.8722198009491</c:v>
                </c:pt>
                <c:pt idx="44">
                  <c:v>4607.9328124523163</c:v>
                </c:pt>
                <c:pt idx="45">
                  <c:v>3840.1219619512558</c:v>
                </c:pt>
                <c:pt idx="46">
                  <c:v>4949.6512347459793</c:v>
                </c:pt>
                <c:pt idx="47">
                  <c:v>4013.0800408124919</c:v>
                </c:pt>
                <c:pt idx="48">
                  <c:v>4074.2499839067459</c:v>
                </c:pt>
                <c:pt idx="49">
                  <c:v>4693.366801738739</c:v>
                </c:pt>
                <c:pt idx="50">
                  <c:v>4331.6020520925522</c:v>
                </c:pt>
                <c:pt idx="51">
                  <c:v>4081.6378569602971</c:v>
                </c:pt>
                <c:pt idx="52">
                  <c:v>3714.6202912330632</c:v>
                </c:pt>
                <c:pt idx="53">
                  <c:v>4812.5542931556702</c:v>
                </c:pt>
                <c:pt idx="54">
                  <c:v>3801.098475933075</c:v>
                </c:pt>
                <c:pt idx="55">
                  <c:v>3839.0707445144649</c:v>
                </c:pt>
                <c:pt idx="56">
                  <c:v>3922.381482481956</c:v>
                </c:pt>
                <c:pt idx="57">
                  <c:v>3742.0363254547119</c:v>
                </c:pt>
                <c:pt idx="58">
                  <c:v>3064.9329605102539</c:v>
                </c:pt>
                <c:pt idx="59">
                  <c:v>4075.3157243728642</c:v>
                </c:pt>
                <c:pt idx="60">
                  <c:v>4203.9796233177194</c:v>
                </c:pt>
                <c:pt idx="61">
                  <c:v>3379.209201335907</c:v>
                </c:pt>
                <c:pt idx="62">
                  <c:v>3797.9232484102249</c:v>
                </c:pt>
                <c:pt idx="63">
                  <c:v>3269.513881206512</c:v>
                </c:pt>
                <c:pt idx="64">
                  <c:v>4316.8535027503967</c:v>
                </c:pt>
                <c:pt idx="65">
                  <c:v>3882.2906455993648</c:v>
                </c:pt>
                <c:pt idx="66">
                  <c:v>3844.3346339464192</c:v>
                </c:pt>
                <c:pt idx="67">
                  <c:v>4813.6073517799377</c:v>
                </c:pt>
                <c:pt idx="68">
                  <c:v>3969.8397116661072</c:v>
                </c:pt>
                <c:pt idx="69">
                  <c:v>4307.3359603881836</c:v>
                </c:pt>
                <c:pt idx="70">
                  <c:v>3537.4134786128998</c:v>
                </c:pt>
                <c:pt idx="71">
                  <c:v>4192.3785477876663</c:v>
                </c:pt>
                <c:pt idx="72">
                  <c:v>4402.2641322612762</c:v>
                </c:pt>
                <c:pt idx="73">
                  <c:v>4231.4095978736877</c:v>
                </c:pt>
                <c:pt idx="74">
                  <c:v>4402.2780644893646</c:v>
                </c:pt>
                <c:pt idx="75">
                  <c:v>4321.0439426898956</c:v>
                </c:pt>
                <c:pt idx="76">
                  <c:v>3922.3810391426091</c:v>
                </c:pt>
                <c:pt idx="77">
                  <c:v>4191.3177027702332</c:v>
                </c:pt>
                <c:pt idx="78">
                  <c:v>4642.7154836654663</c:v>
                </c:pt>
                <c:pt idx="79">
                  <c:v>4481.3828896284103</c:v>
                </c:pt>
                <c:pt idx="80">
                  <c:v>4542.5364953279504</c:v>
                </c:pt>
                <c:pt idx="81">
                  <c:v>4565.7308342456818</c:v>
                </c:pt>
                <c:pt idx="82">
                  <c:v>5366.2487869262704</c:v>
                </c:pt>
                <c:pt idx="83">
                  <c:v>4765.066814661026</c:v>
                </c:pt>
                <c:pt idx="84">
                  <c:v>4690.1741075515747</c:v>
                </c:pt>
                <c:pt idx="85">
                  <c:v>4129.0866279602051</c:v>
                </c:pt>
                <c:pt idx="86">
                  <c:v>4984.4491813182831</c:v>
                </c:pt>
                <c:pt idx="87">
                  <c:v>3881.249561309814</c:v>
                </c:pt>
                <c:pt idx="88">
                  <c:v>4564.6807928085327</c:v>
                </c:pt>
                <c:pt idx="89">
                  <c:v>4819.913158416748</c:v>
                </c:pt>
                <c:pt idx="90">
                  <c:v>3218.9095244407649</c:v>
                </c:pt>
                <c:pt idx="91">
                  <c:v>4577.3302984237671</c:v>
                </c:pt>
                <c:pt idx="92">
                  <c:v>3778.9683773517609</c:v>
                </c:pt>
                <c:pt idx="93">
                  <c:v>4637.4745657444</c:v>
                </c:pt>
                <c:pt idx="94">
                  <c:v>4448.67036652565</c:v>
                </c:pt>
                <c:pt idx="95">
                  <c:v>3753.6353580951691</c:v>
                </c:pt>
                <c:pt idx="96">
                  <c:v>3970.8948469161992</c:v>
                </c:pt>
                <c:pt idx="97">
                  <c:v>3569.045960426331</c:v>
                </c:pt>
                <c:pt idx="98">
                  <c:v>3817.9734969139099</c:v>
                </c:pt>
                <c:pt idx="99">
                  <c:v>4134.3619155883789</c:v>
                </c:pt>
                <c:pt idx="100">
                  <c:v>3680.841069221497</c:v>
                </c:pt>
                <c:pt idx="101">
                  <c:v>3644.9975280761719</c:v>
                </c:pt>
                <c:pt idx="102">
                  <c:v>3533.1971347332001</c:v>
                </c:pt>
                <c:pt idx="103">
                  <c:v>3803.215591192245</c:v>
                </c:pt>
                <c:pt idx="104">
                  <c:v>3724.0893555879588</c:v>
                </c:pt>
                <c:pt idx="105">
                  <c:v>4043.675074338913</c:v>
                </c:pt>
                <c:pt idx="106">
                  <c:v>4838.8914828300476</c:v>
                </c:pt>
                <c:pt idx="107">
                  <c:v>4031.0119800567632</c:v>
                </c:pt>
                <c:pt idx="108">
                  <c:v>3748.3610696792598</c:v>
                </c:pt>
                <c:pt idx="109">
                  <c:v>4509.8600616455078</c:v>
                </c:pt>
                <c:pt idx="110">
                  <c:v>4452.889618396759</c:v>
                </c:pt>
                <c:pt idx="111">
                  <c:v>4964.4084513187408</c:v>
                </c:pt>
                <c:pt idx="112">
                  <c:v>4450.776219367981</c:v>
                </c:pt>
                <c:pt idx="113">
                  <c:v>4363.2485986948013</c:v>
                </c:pt>
                <c:pt idx="114">
                  <c:v>4129.0814942121506</c:v>
                </c:pt>
                <c:pt idx="115">
                  <c:v>4564.6900796890259</c:v>
                </c:pt>
                <c:pt idx="116">
                  <c:v>4371.6722756624222</c:v>
                </c:pt>
                <c:pt idx="117">
                  <c:v>4333.7231832742691</c:v>
                </c:pt>
                <c:pt idx="118">
                  <c:v>4649.0682802200317</c:v>
                </c:pt>
                <c:pt idx="119">
                  <c:v>3870.694375038147</c:v>
                </c:pt>
                <c:pt idx="120">
                  <c:v>3892.8493624925609</c:v>
                </c:pt>
                <c:pt idx="121">
                  <c:v>4252.515380859375</c:v>
                </c:pt>
                <c:pt idx="122">
                  <c:v>3828.5134613513951</c:v>
                </c:pt>
                <c:pt idx="123">
                  <c:v>4076.3708734512329</c:v>
                </c:pt>
                <c:pt idx="124">
                  <c:v>4060.5432033538818</c:v>
                </c:pt>
                <c:pt idx="125">
                  <c:v>4559.4187005758286</c:v>
                </c:pt>
                <c:pt idx="126">
                  <c:v>3946.633487701416</c:v>
                </c:pt>
                <c:pt idx="127">
                  <c:v>3805.315940856934</c:v>
                </c:pt>
                <c:pt idx="128">
                  <c:v>4351.6494784355164</c:v>
                </c:pt>
                <c:pt idx="129">
                  <c:v>4175.5087563991547</c:v>
                </c:pt>
                <c:pt idx="130">
                  <c:v>4002.5440388917918</c:v>
                </c:pt>
                <c:pt idx="131">
                  <c:v>4556.257209777832</c:v>
                </c:pt>
                <c:pt idx="132">
                  <c:v>4267.2718951702118</c:v>
                </c:pt>
                <c:pt idx="133">
                  <c:v>3652.3844637870789</c:v>
                </c:pt>
                <c:pt idx="134">
                  <c:v>3634.4449090957642</c:v>
                </c:pt>
                <c:pt idx="135">
                  <c:v>3552.197135925293</c:v>
                </c:pt>
                <c:pt idx="136">
                  <c:v>4305.225129365921</c:v>
                </c:pt>
                <c:pt idx="137">
                  <c:v>4778.8074271678915</c:v>
                </c:pt>
                <c:pt idx="138">
                  <c:v>4868.4319972991943</c:v>
                </c:pt>
                <c:pt idx="139">
                  <c:v>4454.9949645996094</c:v>
                </c:pt>
                <c:pt idx="140">
                  <c:v>4572.0734131336212</c:v>
                </c:pt>
                <c:pt idx="141">
                  <c:v>3842.2217854261398</c:v>
                </c:pt>
                <c:pt idx="142">
                  <c:v>3828.5017776489258</c:v>
                </c:pt>
                <c:pt idx="143">
                  <c:v>4678.5942788124084</c:v>
                </c:pt>
                <c:pt idx="144">
                  <c:v>4181.8217575550079</c:v>
                </c:pt>
                <c:pt idx="145">
                  <c:v>3812.7043622732158</c:v>
                </c:pt>
                <c:pt idx="146">
                  <c:v>4283.0689936876297</c:v>
                </c:pt>
                <c:pt idx="147">
                  <c:v>3435.1226232051849</c:v>
                </c:pt>
                <c:pt idx="148">
                  <c:v>3522.6506757736211</c:v>
                </c:pt>
                <c:pt idx="149">
                  <c:v>3208.372067213058</c:v>
                </c:pt>
                <c:pt idx="150">
                  <c:v>4288.3540432453156</c:v>
                </c:pt>
                <c:pt idx="151">
                  <c:v>4257.7691062688828</c:v>
                </c:pt>
                <c:pt idx="152">
                  <c:v>4079.5289444923401</c:v>
                </c:pt>
                <c:pt idx="153">
                  <c:v>4420.2117995023727</c:v>
                </c:pt>
                <c:pt idx="154">
                  <c:v>4760.8669085502625</c:v>
                </c:pt>
                <c:pt idx="155">
                  <c:v>4124.8744204044342</c:v>
                </c:pt>
                <c:pt idx="156">
                  <c:v>3678.753742218018</c:v>
                </c:pt>
                <c:pt idx="157">
                  <c:v>4437.0647958517065</c:v>
                </c:pt>
                <c:pt idx="158">
                  <c:v>3681.9169756174092</c:v>
                </c:pt>
                <c:pt idx="159">
                  <c:v>2787.529610395432</c:v>
                </c:pt>
                <c:pt idx="160">
                  <c:v>3842.2296024560928</c:v>
                </c:pt>
                <c:pt idx="161">
                  <c:v>3872.8041830062871</c:v>
                </c:pt>
                <c:pt idx="162">
                  <c:v>4098.5188677310944</c:v>
                </c:pt>
                <c:pt idx="163">
                  <c:v>3850.6618863344188</c:v>
                </c:pt>
                <c:pt idx="164">
                  <c:v>3645.006591796875</c:v>
                </c:pt>
                <c:pt idx="165">
                  <c:v>4218.7538146972656</c:v>
                </c:pt>
                <c:pt idx="166">
                  <c:v>3604.9259495735168</c:v>
                </c:pt>
                <c:pt idx="167">
                  <c:v>4245.1354205608368</c:v>
                </c:pt>
                <c:pt idx="168">
                  <c:v>3604.9210600852971</c:v>
                </c:pt>
                <c:pt idx="169">
                  <c:v>4003.5846996307368</c:v>
                </c:pt>
                <c:pt idx="170">
                  <c:v>4853.6833956241608</c:v>
                </c:pt>
                <c:pt idx="171">
                  <c:v>3826.4118723869319</c:v>
                </c:pt>
                <c:pt idx="172">
                  <c:v>4009.918249130249</c:v>
                </c:pt>
                <c:pt idx="173">
                  <c:v>3947.7078061103821</c:v>
                </c:pt>
                <c:pt idx="174">
                  <c:v>4341.0991473197937</c:v>
                </c:pt>
                <c:pt idx="175">
                  <c:v>3803.2057042121892</c:v>
                </c:pt>
                <c:pt idx="176">
                  <c:v>4482.4208617210388</c:v>
                </c:pt>
                <c:pt idx="177">
                  <c:v>4118.5560840368271</c:v>
                </c:pt>
                <c:pt idx="178">
                  <c:v>3913.9479668140411</c:v>
                </c:pt>
                <c:pt idx="179">
                  <c:v>4316.8466718196869</c:v>
                </c:pt>
                <c:pt idx="180">
                  <c:v>4275.7069911956787</c:v>
                </c:pt>
                <c:pt idx="181">
                  <c:v>4201.8645515441895</c:v>
                </c:pt>
                <c:pt idx="182">
                  <c:v>4683.8671875</c:v>
                </c:pt>
                <c:pt idx="183">
                  <c:v>3648.1504551172261</c:v>
                </c:pt>
                <c:pt idx="184">
                  <c:v>3754.702353477478</c:v>
                </c:pt>
                <c:pt idx="185">
                  <c:v>4311.5610380172729</c:v>
                </c:pt>
                <c:pt idx="186">
                  <c:v>3904.45091843605</c:v>
                </c:pt>
                <c:pt idx="187">
                  <c:v>4222.9682726860046</c:v>
                </c:pt>
                <c:pt idx="188">
                  <c:v>4222.9720911979684</c:v>
                </c:pt>
                <c:pt idx="189">
                  <c:v>3657.6508755683899</c:v>
                </c:pt>
                <c:pt idx="190">
                  <c:v>4799.8866101503372</c:v>
                </c:pt>
                <c:pt idx="191">
                  <c:v>3519.498154520988</c:v>
                </c:pt>
                <c:pt idx="192">
                  <c:v>4101.6657793521881</c:v>
                </c:pt>
                <c:pt idx="193">
                  <c:v>3893.905369758606</c:v>
                </c:pt>
                <c:pt idx="194">
                  <c:v>3493.1096019744868</c:v>
                </c:pt>
                <c:pt idx="195">
                  <c:v>4458.1650702953339</c:v>
                </c:pt>
                <c:pt idx="196">
                  <c:v>3944.5272374153142</c:v>
                </c:pt>
                <c:pt idx="197">
                  <c:v>4150.1957815885544</c:v>
                </c:pt>
                <c:pt idx="198">
                  <c:v>3715.6754018068309</c:v>
                </c:pt>
                <c:pt idx="199">
                  <c:v>3490.972220897675</c:v>
                </c:pt>
                <c:pt idx="200">
                  <c:v>4029.9263195991521</c:v>
                </c:pt>
                <c:pt idx="201">
                  <c:v>3585.9496593475342</c:v>
                </c:pt>
                <c:pt idx="202">
                  <c:v>4502.494016289711</c:v>
                </c:pt>
                <c:pt idx="203">
                  <c:v>4190.261123418808</c:v>
                </c:pt>
                <c:pt idx="204">
                  <c:v>3534.261407732964</c:v>
                </c:pt>
                <c:pt idx="205">
                  <c:v>4285.2364820241928</c:v>
                </c:pt>
                <c:pt idx="206">
                  <c:v>3563.8023551702499</c:v>
                </c:pt>
                <c:pt idx="207">
                  <c:v>3899.171754598618</c:v>
                </c:pt>
                <c:pt idx="208">
                  <c:v>4613.1937394142151</c:v>
                </c:pt>
                <c:pt idx="209">
                  <c:v>4141.7653026580811</c:v>
                </c:pt>
                <c:pt idx="210">
                  <c:v>3562.7279319763179</c:v>
                </c:pt>
                <c:pt idx="211">
                  <c:v>3612.312445044518</c:v>
                </c:pt>
                <c:pt idx="212">
                  <c:v>3875.9669244289398</c:v>
                </c:pt>
                <c:pt idx="213">
                  <c:v>4351.6607911586761</c:v>
                </c:pt>
                <c:pt idx="214">
                  <c:v>3467.8273944854741</c:v>
                </c:pt>
                <c:pt idx="215">
                  <c:v>3491.0116791725159</c:v>
                </c:pt>
                <c:pt idx="216">
                  <c:v>3642.8939189910889</c:v>
                </c:pt>
                <c:pt idx="217">
                  <c:v>4020.4846549034119</c:v>
                </c:pt>
                <c:pt idx="218">
                  <c:v>4370.6368560791016</c:v>
                </c:pt>
                <c:pt idx="219">
                  <c:v>3920.2729943990712</c:v>
                </c:pt>
                <c:pt idx="220">
                  <c:v>3916.0360972881322</c:v>
                </c:pt>
                <c:pt idx="221">
                  <c:v>4233.5070118904114</c:v>
                </c:pt>
                <c:pt idx="222">
                  <c:v>3268.4732376337051</c:v>
                </c:pt>
                <c:pt idx="223">
                  <c:v>3629.194044470787</c:v>
                </c:pt>
                <c:pt idx="224">
                  <c:v>3481.5379973649979</c:v>
                </c:pt>
                <c:pt idx="225">
                  <c:v>4387.5034713745117</c:v>
                </c:pt>
                <c:pt idx="226">
                  <c:v>3657.6591439247131</c:v>
                </c:pt>
                <c:pt idx="227">
                  <c:v>4113.2696270942688</c:v>
                </c:pt>
                <c:pt idx="228">
                  <c:v>4356.9175096750259</c:v>
                </c:pt>
                <c:pt idx="229">
                  <c:v>3907.632645964622</c:v>
                </c:pt>
                <c:pt idx="230">
                  <c:v>4192.3809170722961</c:v>
                </c:pt>
                <c:pt idx="231">
                  <c:v>3487.846831798553</c:v>
                </c:pt>
                <c:pt idx="232">
                  <c:v>3623.9070692062378</c:v>
                </c:pt>
                <c:pt idx="233">
                  <c:v>3738.8583129644389</c:v>
                </c:pt>
                <c:pt idx="234">
                  <c:v>4466.599543094635</c:v>
                </c:pt>
                <c:pt idx="235">
                  <c:v>4471.8820762634277</c:v>
                </c:pt>
                <c:pt idx="236">
                  <c:v>3464.6453046798711</c:v>
                </c:pt>
                <c:pt idx="237">
                  <c:v>4466.6121643781662</c:v>
                </c:pt>
                <c:pt idx="238">
                  <c:v>4139.6521806716919</c:v>
                </c:pt>
                <c:pt idx="239">
                  <c:v>3460.4335987567902</c:v>
                </c:pt>
                <c:pt idx="240">
                  <c:v>4101.6773694753647</c:v>
                </c:pt>
                <c:pt idx="241">
                  <c:v>4351.6494784355164</c:v>
                </c:pt>
                <c:pt idx="242">
                  <c:v>4099.5633620023727</c:v>
                </c:pt>
                <c:pt idx="243">
                  <c:v>3808.4834499359131</c:v>
                </c:pt>
                <c:pt idx="244">
                  <c:v>3762.074139475822</c:v>
                </c:pt>
                <c:pt idx="245">
                  <c:v>4269.3735523223877</c:v>
                </c:pt>
                <c:pt idx="246">
                  <c:v>4471.8760108947754</c:v>
                </c:pt>
                <c:pt idx="247">
                  <c:v>4001.4875409603119</c:v>
                </c:pt>
                <c:pt idx="248">
                  <c:v>4072.15902364254</c:v>
                </c:pt>
                <c:pt idx="249">
                  <c:v>3785.267875552177</c:v>
                </c:pt>
                <c:pt idx="250">
                  <c:v>3937.1457674503331</c:v>
                </c:pt>
                <c:pt idx="251">
                  <c:v>4159.7556734085083</c:v>
                </c:pt>
                <c:pt idx="252">
                  <c:v>4335.768855214119</c:v>
                </c:pt>
                <c:pt idx="253">
                  <c:v>4004.6172055006032</c:v>
                </c:pt>
                <c:pt idx="254">
                  <c:v>3893.9432201385498</c:v>
                </c:pt>
                <c:pt idx="255">
                  <c:v>4010.977922558784</c:v>
                </c:pt>
                <c:pt idx="256">
                  <c:v>4142.8017301559448</c:v>
                </c:pt>
                <c:pt idx="257">
                  <c:v>3702.1787363290791</c:v>
                </c:pt>
                <c:pt idx="258">
                  <c:v>4344.259285569191</c:v>
                </c:pt>
                <c:pt idx="259">
                  <c:v>3623.9087076187129</c:v>
                </c:pt>
                <c:pt idx="260">
                  <c:v>4554.1560673713684</c:v>
                </c:pt>
                <c:pt idx="261">
                  <c:v>3861.2179203033452</c:v>
                </c:pt>
                <c:pt idx="262">
                  <c:v>4067.9260091781621</c:v>
                </c:pt>
                <c:pt idx="263">
                  <c:v>3659.7565245628361</c:v>
                </c:pt>
                <c:pt idx="264">
                  <c:v>3453.0511682033539</c:v>
                </c:pt>
                <c:pt idx="265">
                  <c:v>3937.179588079453</c:v>
                </c:pt>
                <c:pt idx="266">
                  <c:v>3971.9333715438838</c:v>
                </c:pt>
                <c:pt idx="267">
                  <c:v>4738.700225353241</c:v>
                </c:pt>
                <c:pt idx="268">
                  <c:v>4169.2527288198471</c:v>
                </c:pt>
                <c:pt idx="269">
                  <c:v>4094.3473169803619</c:v>
                </c:pt>
                <c:pt idx="270">
                  <c:v>4284.1614468097687</c:v>
                </c:pt>
                <c:pt idx="271">
                  <c:v>3809.5230689048772</c:v>
                </c:pt>
                <c:pt idx="272">
                  <c:v>4512.9955701828003</c:v>
                </c:pt>
                <c:pt idx="273">
                  <c:v>3918.1171190738678</c:v>
                </c:pt>
                <c:pt idx="274">
                  <c:v>4628.9658844470978</c:v>
                </c:pt>
                <c:pt idx="275">
                  <c:v>4198.7019206285477</c:v>
                </c:pt>
                <c:pt idx="276">
                  <c:v>3721.9879806041722</c:v>
                </c:pt>
                <c:pt idx="277">
                  <c:v>5097.2833703756332</c:v>
                </c:pt>
                <c:pt idx="278">
                  <c:v>3684.0180243253708</c:v>
                </c:pt>
                <c:pt idx="279">
                  <c:v>4277.806697845459</c:v>
                </c:pt>
                <c:pt idx="280">
                  <c:v>3635.5143871307368</c:v>
                </c:pt>
                <c:pt idx="281">
                  <c:v>5001.3247332572937</c:v>
                </c:pt>
                <c:pt idx="282">
                  <c:v>4243.0015779733658</c:v>
                </c:pt>
                <c:pt idx="283">
                  <c:v>4052.1112070083618</c:v>
                </c:pt>
                <c:pt idx="284">
                  <c:v>3850.6705909967418</c:v>
                </c:pt>
                <c:pt idx="285">
                  <c:v>3510.001586914062</c:v>
                </c:pt>
                <c:pt idx="286">
                  <c:v>3665.0564610958099</c:v>
                </c:pt>
                <c:pt idx="287">
                  <c:v>3743.0791683197021</c:v>
                </c:pt>
                <c:pt idx="288">
                  <c:v>4781.9552869796753</c:v>
                </c:pt>
                <c:pt idx="289">
                  <c:v>5030.8934926986694</c:v>
                </c:pt>
                <c:pt idx="290">
                  <c:v>4296.8522400856018</c:v>
                </c:pt>
                <c:pt idx="291">
                  <c:v>4103.7839602231979</c:v>
                </c:pt>
                <c:pt idx="292">
                  <c:v>3783.1538000106812</c:v>
                </c:pt>
                <c:pt idx="293">
                  <c:v>4503.5207152366638</c:v>
                </c:pt>
                <c:pt idx="294">
                  <c:v>3611.257347106934</c:v>
                </c:pt>
                <c:pt idx="295">
                  <c:v>3493.1348705291748</c:v>
                </c:pt>
                <c:pt idx="296">
                  <c:v>3459.3718719482422</c:v>
                </c:pt>
                <c:pt idx="297">
                  <c:v>3826.4218196868901</c:v>
                </c:pt>
                <c:pt idx="298">
                  <c:v>3547.9679479598999</c:v>
                </c:pt>
                <c:pt idx="299">
                  <c:v>4631.126531124115</c:v>
                </c:pt>
                <c:pt idx="300">
                  <c:v>3782.0999703407292</c:v>
                </c:pt>
                <c:pt idx="301">
                  <c:v>4004.6344057321548</c:v>
                </c:pt>
                <c:pt idx="302">
                  <c:v>3937.1386473178859</c:v>
                </c:pt>
                <c:pt idx="303">
                  <c:v>3367.627464652061</c:v>
                </c:pt>
                <c:pt idx="304">
                  <c:v>3998.315341353416</c:v>
                </c:pt>
                <c:pt idx="305">
                  <c:v>3942.423211812973</c:v>
                </c:pt>
                <c:pt idx="306">
                  <c:v>3742.033787727356</c:v>
                </c:pt>
                <c:pt idx="307">
                  <c:v>3602.8169794082642</c:v>
                </c:pt>
                <c:pt idx="308">
                  <c:v>4316.8212997913361</c:v>
                </c:pt>
                <c:pt idx="309">
                  <c:v>4131.2006647586823</c:v>
                </c:pt>
                <c:pt idx="310">
                  <c:v>3758.8990273475652</c:v>
                </c:pt>
                <c:pt idx="311">
                  <c:v>3543.7576103210449</c:v>
                </c:pt>
                <c:pt idx="312">
                  <c:v>3589.0910151004791</c:v>
                </c:pt>
                <c:pt idx="313">
                  <c:v>4496.1165504455566</c:v>
                </c:pt>
                <c:pt idx="314">
                  <c:v>3959.3129854202271</c:v>
                </c:pt>
                <c:pt idx="315">
                  <c:v>3810.573016405106</c:v>
                </c:pt>
                <c:pt idx="316">
                  <c:v>4258.8194603919983</c:v>
                </c:pt>
                <c:pt idx="317">
                  <c:v>3867.5604823827739</c:v>
                </c:pt>
                <c:pt idx="318">
                  <c:v>4620.5321451425552</c:v>
                </c:pt>
                <c:pt idx="319">
                  <c:v>3423.4699645042419</c:v>
                </c:pt>
                <c:pt idx="320">
                  <c:v>3498.404764175415</c:v>
                </c:pt>
                <c:pt idx="321">
                  <c:v>3682.95959186554</c:v>
                </c:pt>
                <c:pt idx="322">
                  <c:v>3468.8730686903</c:v>
                </c:pt>
                <c:pt idx="323">
                  <c:v>4150.1924979686737</c:v>
                </c:pt>
                <c:pt idx="324">
                  <c:v>3495.231214523315</c:v>
                </c:pt>
                <c:pt idx="325">
                  <c:v>3891.8034732341771</c:v>
                </c:pt>
                <c:pt idx="326">
                  <c:v>3738.8832461833949</c:v>
                </c:pt>
                <c:pt idx="327">
                  <c:v>4142.8036031723022</c:v>
                </c:pt>
                <c:pt idx="328">
                  <c:v>2816.0162615776062</c:v>
                </c:pt>
                <c:pt idx="329">
                  <c:v>3052.273904800415</c:v>
                </c:pt>
                <c:pt idx="330">
                  <c:v>3663.978163003922</c:v>
                </c:pt>
                <c:pt idx="331">
                  <c:v>4210.3086929321289</c:v>
                </c:pt>
                <c:pt idx="332">
                  <c:v>4203.9858005046844</c:v>
                </c:pt>
                <c:pt idx="333">
                  <c:v>4732.3715797662726</c:v>
                </c:pt>
                <c:pt idx="334">
                  <c:v>4225.0900638103494</c:v>
                </c:pt>
                <c:pt idx="335">
                  <c:v>3253.710201978683</c:v>
                </c:pt>
                <c:pt idx="336">
                  <c:v>4673.332989692688</c:v>
                </c:pt>
                <c:pt idx="337">
                  <c:v>4452.8810622692108</c:v>
                </c:pt>
                <c:pt idx="338">
                  <c:v>3825.3515625</c:v>
                </c:pt>
                <c:pt idx="339">
                  <c:v>4554.1447429656982</c:v>
                </c:pt>
                <c:pt idx="340">
                  <c:v>5004.485399723053</c:v>
                </c:pt>
                <c:pt idx="341">
                  <c:v>4698.6402475833893</c:v>
                </c:pt>
                <c:pt idx="342">
                  <c:v>3349.6871213912959</c:v>
                </c:pt>
                <c:pt idx="343">
                  <c:v>3841.162323474884</c:v>
                </c:pt>
                <c:pt idx="344">
                  <c:v>3893.9075703620911</c:v>
                </c:pt>
                <c:pt idx="345">
                  <c:v>4249.345543384552</c:v>
                </c:pt>
                <c:pt idx="346">
                  <c:v>3833.7990289926529</c:v>
                </c:pt>
                <c:pt idx="347">
                  <c:v>3309.6153602600102</c:v>
                </c:pt>
                <c:pt idx="348">
                  <c:v>4129.0978288650513</c:v>
                </c:pt>
                <c:pt idx="349">
                  <c:v>3552.1987419128418</c:v>
                </c:pt>
                <c:pt idx="350">
                  <c:v>4049.9858093261719</c:v>
                </c:pt>
                <c:pt idx="351">
                  <c:v>3975.1189846992488</c:v>
                </c:pt>
                <c:pt idx="352">
                  <c:v>3935.0363938808441</c:v>
                </c:pt>
                <c:pt idx="353">
                  <c:v>4057.3846468925481</c:v>
                </c:pt>
                <c:pt idx="354">
                  <c:v>3840.1219619512558</c:v>
                </c:pt>
                <c:pt idx="355">
                  <c:v>4121.7327260971069</c:v>
                </c:pt>
                <c:pt idx="356">
                  <c:v>4211.3814675807953</c:v>
                </c:pt>
                <c:pt idx="357">
                  <c:v>4006.754189491272</c:v>
                </c:pt>
                <c:pt idx="358">
                  <c:v>3803.2074236869812</c:v>
                </c:pt>
                <c:pt idx="359">
                  <c:v>3805.3172311782841</c:v>
                </c:pt>
                <c:pt idx="360">
                  <c:v>3582.7620987892151</c:v>
                </c:pt>
                <c:pt idx="361">
                  <c:v>3555.346338391304</c:v>
                </c:pt>
                <c:pt idx="362">
                  <c:v>4091.145297646523</c:v>
                </c:pt>
                <c:pt idx="363">
                  <c:v>3999.3763561248779</c:v>
                </c:pt>
                <c:pt idx="364">
                  <c:v>3635.5012378692632</c:v>
                </c:pt>
                <c:pt idx="365">
                  <c:v>3512.0974659919739</c:v>
                </c:pt>
                <c:pt idx="366">
                  <c:v>4444.4611625671387</c:v>
                </c:pt>
                <c:pt idx="367">
                  <c:v>4659.5840950012207</c:v>
                </c:pt>
                <c:pt idx="368">
                  <c:v>4282.00608253479</c:v>
                </c:pt>
                <c:pt idx="369">
                  <c:v>3501.538753509521</c:v>
                </c:pt>
                <c:pt idx="370">
                  <c:v>4829.3796733617783</c:v>
                </c:pt>
                <c:pt idx="371">
                  <c:v>5199.5353245735168</c:v>
                </c:pt>
                <c:pt idx="372">
                  <c:v>3922.3819258213039</c:v>
                </c:pt>
                <c:pt idx="373">
                  <c:v>4041.5401163101201</c:v>
                </c:pt>
                <c:pt idx="374">
                  <c:v>3604.8949828147888</c:v>
                </c:pt>
                <c:pt idx="375">
                  <c:v>3621.795646905899</c:v>
                </c:pt>
                <c:pt idx="376">
                  <c:v>4607.9317708015442</c:v>
                </c:pt>
                <c:pt idx="377">
                  <c:v>4304.1660656929016</c:v>
                </c:pt>
                <c:pt idx="378">
                  <c:v>3912.9556381702419</c:v>
                </c:pt>
                <c:pt idx="379">
                  <c:v>4008.820969820023</c:v>
                </c:pt>
                <c:pt idx="380">
                  <c:v>4802.0008716583252</c:v>
                </c:pt>
                <c:pt idx="381">
                  <c:v>3530.0418554544449</c:v>
                </c:pt>
                <c:pt idx="382">
                  <c:v>3681.925714969635</c:v>
                </c:pt>
                <c:pt idx="383">
                  <c:v>3833.7929624319081</c:v>
                </c:pt>
                <c:pt idx="384">
                  <c:v>4265.1601066589355</c:v>
                </c:pt>
                <c:pt idx="385">
                  <c:v>3612.2952967882161</c:v>
                </c:pt>
                <c:pt idx="386">
                  <c:v>5287.0743355751038</c:v>
                </c:pt>
                <c:pt idx="387">
                  <c:v>3442.5077819824219</c:v>
                </c:pt>
                <c:pt idx="388">
                  <c:v>3806.3650363683701</c:v>
                </c:pt>
                <c:pt idx="389">
                  <c:v>4467.6471605300903</c:v>
                </c:pt>
                <c:pt idx="390">
                  <c:v>3521.6011644601822</c:v>
                </c:pt>
                <c:pt idx="391">
                  <c:v>3522.6514720916748</c:v>
                </c:pt>
                <c:pt idx="392">
                  <c:v>3920.2712219953542</c:v>
                </c:pt>
                <c:pt idx="393">
                  <c:v>3943.480128288269</c:v>
                </c:pt>
                <c:pt idx="394">
                  <c:v>3584.8998305797581</c:v>
                </c:pt>
                <c:pt idx="395">
                  <c:v>4433.9127650260934</c:v>
                </c:pt>
                <c:pt idx="396">
                  <c:v>3344.4322071075439</c:v>
                </c:pt>
                <c:pt idx="397">
                  <c:v>4082.7082333564758</c:v>
                </c:pt>
                <c:pt idx="398">
                  <c:v>4214.5274391174316</c:v>
                </c:pt>
                <c:pt idx="399">
                  <c:v>3637.6278774738312</c:v>
                </c:pt>
                <c:pt idx="400">
                  <c:v>3262.143644213676</c:v>
                </c:pt>
                <c:pt idx="401">
                  <c:v>4182.9100091457367</c:v>
                </c:pt>
                <c:pt idx="402">
                  <c:v>3353.9043545722961</c:v>
                </c:pt>
                <c:pt idx="403">
                  <c:v>3311.706023216248</c:v>
                </c:pt>
                <c:pt idx="404">
                  <c:v>3754.679012298584</c:v>
                </c:pt>
                <c:pt idx="405">
                  <c:v>3436.1540093421941</c:v>
                </c:pt>
                <c:pt idx="406">
                  <c:v>3749.3962633609772</c:v>
                </c:pt>
                <c:pt idx="407">
                  <c:v>3701.9832515716548</c:v>
                </c:pt>
                <c:pt idx="408">
                  <c:v>4015.2012122869492</c:v>
                </c:pt>
                <c:pt idx="409">
                  <c:v>3754.6866512298579</c:v>
                </c:pt>
                <c:pt idx="410">
                  <c:v>3757.8600573539729</c:v>
                </c:pt>
                <c:pt idx="411">
                  <c:v>5217.5602927207947</c:v>
                </c:pt>
                <c:pt idx="412">
                  <c:v>5089.9500648975372</c:v>
                </c:pt>
                <c:pt idx="413">
                  <c:v>4482.3600649833679</c:v>
                </c:pt>
                <c:pt idx="414">
                  <c:v>4461.3099718093872</c:v>
                </c:pt>
                <c:pt idx="415">
                  <c:v>4243.0020575523376</c:v>
                </c:pt>
                <c:pt idx="416">
                  <c:v>4135.4773643016824</c:v>
                </c:pt>
                <c:pt idx="417">
                  <c:v>3685.0243942737579</c:v>
                </c:pt>
                <c:pt idx="418">
                  <c:v>4470.8026260137558</c:v>
                </c:pt>
                <c:pt idx="419">
                  <c:v>4036.28495657444</c:v>
                </c:pt>
                <c:pt idx="420">
                  <c:v>4032.0694010257721</c:v>
                </c:pt>
                <c:pt idx="421">
                  <c:v>4164.9675281047821</c:v>
                </c:pt>
                <c:pt idx="422">
                  <c:v>3302.2232033014302</c:v>
                </c:pt>
                <c:pt idx="423">
                  <c:v>4804.0869015455246</c:v>
                </c:pt>
                <c:pt idx="424">
                  <c:v>3839.0664052963261</c:v>
                </c:pt>
                <c:pt idx="425">
                  <c:v>4003.5964651107788</c:v>
                </c:pt>
                <c:pt idx="426">
                  <c:v>2866.640300989151</c:v>
                </c:pt>
                <c:pt idx="427">
                  <c:v>4291.5219823122025</c:v>
                </c:pt>
                <c:pt idx="428">
                  <c:v>3775.7710075378418</c:v>
                </c:pt>
                <c:pt idx="429">
                  <c:v>3543.7524032592769</c:v>
                </c:pt>
                <c:pt idx="430">
                  <c:v>3391.8811340332031</c:v>
                </c:pt>
                <c:pt idx="431">
                  <c:v>3547.9843897819519</c:v>
                </c:pt>
                <c:pt idx="432">
                  <c:v>3323.3199368715291</c:v>
                </c:pt>
                <c:pt idx="433">
                  <c:v>4447.6277443170547</c:v>
                </c:pt>
                <c:pt idx="434">
                  <c:v>4389.609375</c:v>
                </c:pt>
                <c:pt idx="435">
                  <c:v>3884.4158186912541</c:v>
                </c:pt>
                <c:pt idx="436">
                  <c:v>3282.174144744873</c:v>
                </c:pt>
                <c:pt idx="437">
                  <c:v>4062.6530110836029</c:v>
                </c:pt>
                <c:pt idx="438">
                  <c:v>3474.1425883769989</c:v>
                </c:pt>
                <c:pt idx="439">
                  <c:v>3190.4426693916321</c:v>
                </c:pt>
                <c:pt idx="440">
                  <c:v>4403.3118516206741</c:v>
                </c:pt>
                <c:pt idx="441">
                  <c:v>4185.0056762695313</c:v>
                </c:pt>
                <c:pt idx="442">
                  <c:v>4103.7890625</c:v>
                </c:pt>
                <c:pt idx="443">
                  <c:v>4190.2720166444778</c:v>
                </c:pt>
                <c:pt idx="444">
                  <c:v>4109.0592489242554</c:v>
                </c:pt>
                <c:pt idx="445">
                  <c:v>3305.3895041942601</c:v>
                </c:pt>
                <c:pt idx="446">
                  <c:v>4308.3964896202087</c:v>
                </c:pt>
                <c:pt idx="447">
                  <c:v>4005.6985974311829</c:v>
                </c:pt>
                <c:pt idx="448">
                  <c:v>3618.6258593797679</c:v>
                </c:pt>
                <c:pt idx="449">
                  <c:v>4189.2130680084229</c:v>
                </c:pt>
                <c:pt idx="450">
                  <c:v>3860.1540684700012</c:v>
                </c:pt>
                <c:pt idx="451">
                  <c:v>2807.581933021545</c:v>
                </c:pt>
                <c:pt idx="452">
                  <c:v>3327.5311642885208</c:v>
                </c:pt>
                <c:pt idx="453">
                  <c:v>3607.0341038703918</c:v>
                </c:pt>
                <c:pt idx="454">
                  <c:v>4935.9988689422607</c:v>
                </c:pt>
                <c:pt idx="455">
                  <c:v>3123.9829626083369</c:v>
                </c:pt>
                <c:pt idx="456">
                  <c:v>4315.7714939117432</c:v>
                </c:pt>
                <c:pt idx="457">
                  <c:v>4334.7710144519806</c:v>
                </c:pt>
                <c:pt idx="458">
                  <c:v>4375.8939861059189</c:v>
                </c:pt>
                <c:pt idx="459">
                  <c:v>3988.8204605579381</c:v>
                </c:pt>
                <c:pt idx="460">
                  <c:v>3984.5900089740749</c:v>
                </c:pt>
                <c:pt idx="461">
                  <c:v>4707.062332034111</c:v>
                </c:pt>
                <c:pt idx="462">
                  <c:v>3293.8006035089488</c:v>
                </c:pt>
                <c:pt idx="463">
                  <c:v>4938.0418517589569</c:v>
                </c:pt>
                <c:pt idx="464">
                  <c:v>4549.9280462265006</c:v>
                </c:pt>
                <c:pt idx="465">
                  <c:v>3881.2482452392578</c:v>
                </c:pt>
                <c:pt idx="466">
                  <c:v>4679.6420903205872</c:v>
                </c:pt>
                <c:pt idx="467">
                  <c:v>3195.708904266357</c:v>
                </c:pt>
                <c:pt idx="468">
                  <c:v>3687.1933345794678</c:v>
                </c:pt>
                <c:pt idx="469">
                  <c:v>3551.120771169662</c:v>
                </c:pt>
                <c:pt idx="470">
                  <c:v>3942.423211812973</c:v>
                </c:pt>
                <c:pt idx="471">
                  <c:v>4357.9751534461984</c:v>
                </c:pt>
                <c:pt idx="472">
                  <c:v>3388.7040431499481</c:v>
                </c:pt>
                <c:pt idx="473">
                  <c:v>3152.4630753993988</c:v>
                </c:pt>
                <c:pt idx="474">
                  <c:v>3836.9539923667912</c:v>
                </c:pt>
                <c:pt idx="475">
                  <c:v>3470.9718546867371</c:v>
                </c:pt>
                <c:pt idx="476">
                  <c:v>3919.166035175323</c:v>
                </c:pt>
                <c:pt idx="477">
                  <c:v>3795.8190253973012</c:v>
                </c:pt>
                <c:pt idx="478">
                  <c:v>3651.3231725692749</c:v>
                </c:pt>
                <c:pt idx="479">
                  <c:v>4311.5288743972778</c:v>
                </c:pt>
                <c:pt idx="480">
                  <c:v>3196.8076751232152</c:v>
                </c:pt>
                <c:pt idx="481">
                  <c:v>5147.9494707584381</c:v>
                </c:pt>
                <c:pt idx="482">
                  <c:v>4098.5188677310944</c:v>
                </c:pt>
                <c:pt idx="483">
                  <c:v>3353.892223834991</c:v>
                </c:pt>
                <c:pt idx="484">
                  <c:v>4133.314706325531</c:v>
                </c:pt>
                <c:pt idx="485">
                  <c:v>4861.0508414506912</c:v>
                </c:pt>
                <c:pt idx="486">
                  <c:v>4156.5234375</c:v>
                </c:pt>
                <c:pt idx="487">
                  <c:v>3229.4436345100398</c:v>
                </c:pt>
                <c:pt idx="488">
                  <c:v>4703.8972115516663</c:v>
                </c:pt>
                <c:pt idx="489">
                  <c:v>4103.8048331737518</c:v>
                </c:pt>
                <c:pt idx="490">
                  <c:v>3271.6328594684601</c:v>
                </c:pt>
                <c:pt idx="491">
                  <c:v>4060.5344831943512</c:v>
                </c:pt>
                <c:pt idx="492">
                  <c:v>3896.0103406906128</c:v>
                </c:pt>
                <c:pt idx="493">
                  <c:v>4109.0499601364136</c:v>
                </c:pt>
                <c:pt idx="494">
                  <c:v>4071.1310219764709</c:v>
                </c:pt>
                <c:pt idx="495">
                  <c:v>4091.1337373256679</c:v>
                </c:pt>
                <c:pt idx="496">
                  <c:v>3845.3875825405121</c:v>
                </c:pt>
                <c:pt idx="497">
                  <c:v>3794.7810659408569</c:v>
                </c:pt>
                <c:pt idx="498">
                  <c:v>3575.3817343711848</c:v>
                </c:pt>
                <c:pt idx="499">
                  <c:v>4480.313512802124</c:v>
                </c:pt>
                <c:pt idx="500">
                  <c:v>4628.0017046928406</c:v>
                </c:pt>
                <c:pt idx="501">
                  <c:v>2742.193078994751</c:v>
                </c:pt>
                <c:pt idx="502">
                  <c:v>3880.149262547493</c:v>
                </c:pt>
                <c:pt idx="503">
                  <c:v>3897.0372766256328</c:v>
                </c:pt>
                <c:pt idx="504">
                  <c:v>3984.6012682914729</c:v>
                </c:pt>
                <c:pt idx="505">
                  <c:v>3797.9232484102249</c:v>
                </c:pt>
                <c:pt idx="506">
                  <c:v>3854.8719197511668</c:v>
                </c:pt>
                <c:pt idx="507">
                  <c:v>4696.5117590427399</c:v>
                </c:pt>
                <c:pt idx="508">
                  <c:v>3699.8537864685059</c:v>
                </c:pt>
                <c:pt idx="509">
                  <c:v>4313.6577355861664</c:v>
                </c:pt>
                <c:pt idx="510">
                  <c:v>5136.3107085227966</c:v>
                </c:pt>
                <c:pt idx="511">
                  <c:v>4078.486243128777</c:v>
                </c:pt>
                <c:pt idx="512">
                  <c:v>4976.0285608768463</c:v>
                </c:pt>
                <c:pt idx="513">
                  <c:v>4824.1275386810303</c:v>
                </c:pt>
                <c:pt idx="514">
                  <c:v>4365.3456416130066</c:v>
                </c:pt>
                <c:pt idx="515">
                  <c:v>3984.612077236176</c:v>
                </c:pt>
                <c:pt idx="516">
                  <c:v>4349.5351829528809</c:v>
                </c:pt>
                <c:pt idx="517">
                  <c:v>3476.24292755127</c:v>
                </c:pt>
                <c:pt idx="518">
                  <c:v>4169.1862847805023</c:v>
                </c:pt>
                <c:pt idx="519">
                  <c:v>4776.6732087135306</c:v>
                </c:pt>
                <c:pt idx="520">
                  <c:v>4373.7831301689148</c:v>
                </c:pt>
                <c:pt idx="521">
                  <c:v>3717.750746011734</c:v>
                </c:pt>
                <c:pt idx="522">
                  <c:v>3899.172636032104</c:v>
                </c:pt>
                <c:pt idx="523">
                  <c:v>4830.4529166221619</c:v>
                </c:pt>
                <c:pt idx="524">
                  <c:v>3577.4898910522461</c:v>
                </c:pt>
                <c:pt idx="525">
                  <c:v>4784.0473594665527</c:v>
                </c:pt>
                <c:pt idx="526">
                  <c:v>4044.711018800735</c:v>
                </c:pt>
                <c:pt idx="527">
                  <c:v>3546.9152652025218</c:v>
                </c:pt>
                <c:pt idx="528">
                  <c:v>3961.4134140014648</c:v>
                </c:pt>
                <c:pt idx="529">
                  <c:v>2578.698695898056</c:v>
                </c:pt>
                <c:pt idx="530">
                  <c:v>4333.7128968238831</c:v>
                </c:pt>
                <c:pt idx="531">
                  <c:v>4400.1403350830078</c:v>
                </c:pt>
                <c:pt idx="532">
                  <c:v>4418.0984216928482</c:v>
                </c:pt>
                <c:pt idx="533">
                  <c:v>4128.0566732883453</c:v>
                </c:pt>
                <c:pt idx="534">
                  <c:v>4163.9156627655029</c:v>
                </c:pt>
                <c:pt idx="535">
                  <c:v>4999.2238354682922</c:v>
                </c:pt>
                <c:pt idx="536">
                  <c:v>4545.6794905662537</c:v>
                </c:pt>
                <c:pt idx="537">
                  <c:v>3753.651055932045</c:v>
                </c:pt>
                <c:pt idx="538">
                  <c:v>4559.4171545505524</c:v>
                </c:pt>
                <c:pt idx="539">
                  <c:v>4245.1071113348007</c:v>
                </c:pt>
                <c:pt idx="540">
                  <c:v>4355.8588826656342</c:v>
                </c:pt>
                <c:pt idx="541">
                  <c:v>4439.1806910037994</c:v>
                </c:pt>
                <c:pt idx="542">
                  <c:v>4251.4347407817841</c:v>
                </c:pt>
                <c:pt idx="543">
                  <c:v>4571.9237214326859</c:v>
                </c:pt>
                <c:pt idx="544">
                  <c:v>4441.3051261901855</c:v>
                </c:pt>
                <c:pt idx="545">
                  <c:v>4360.071225643158</c:v>
                </c:pt>
                <c:pt idx="546">
                  <c:v>3737.7926435470581</c:v>
                </c:pt>
                <c:pt idx="547">
                  <c:v>3887.5640640258789</c:v>
                </c:pt>
                <c:pt idx="548">
                  <c:v>3956.139072656631</c:v>
                </c:pt>
                <c:pt idx="549">
                  <c:v>4081.6563105583191</c:v>
                </c:pt>
                <c:pt idx="550">
                  <c:v>3763.1203212738042</c:v>
                </c:pt>
                <c:pt idx="551">
                  <c:v>4388.5363343954086</c:v>
                </c:pt>
                <c:pt idx="552">
                  <c:v>4127.0015168190002</c:v>
                </c:pt>
                <c:pt idx="553">
                  <c:v>4372.7412943840027</c:v>
                </c:pt>
                <c:pt idx="554">
                  <c:v>3714.6013977527618</c:v>
                </c:pt>
                <c:pt idx="555">
                  <c:v>3002.7017608881001</c:v>
                </c:pt>
                <c:pt idx="556">
                  <c:v>2667.304084539413</c:v>
                </c:pt>
                <c:pt idx="557">
                  <c:v>4055.7945823669429</c:v>
                </c:pt>
                <c:pt idx="558">
                  <c:v>4392.22230052948</c:v>
                </c:pt>
                <c:pt idx="559">
                  <c:v>4242.9924659729004</c:v>
                </c:pt>
                <c:pt idx="560">
                  <c:v>3765.2390563488011</c:v>
                </c:pt>
                <c:pt idx="561">
                  <c:v>3668.2151486873631</c:v>
                </c:pt>
                <c:pt idx="562">
                  <c:v>3963.5151770114899</c:v>
                </c:pt>
                <c:pt idx="563">
                  <c:v>4103.7946286201477</c:v>
                </c:pt>
                <c:pt idx="564">
                  <c:v>4446.5710439682007</c:v>
                </c:pt>
                <c:pt idx="565">
                  <c:v>4487.7095150947571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70E-4124-B02A-1380BA7962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5450"/>
          <c:min val="2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err="1"/>
              <a:t>RightPutamen</a:t>
            </a:r>
            <a:r>
              <a:rPr lang="en-US" altLang="zh-TW" dirty="0"/>
              <a:t>(-0.35)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(2)'!$T$1</c:f>
              <c:strCache>
                <c:ptCount val="1"/>
                <c:pt idx="0">
                  <c:v>RightPutamen(-0.23)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(2)'!$T$2:$T$567</c:f>
              <c:numCache>
                <c:formatCode>General</c:formatCode>
                <c:ptCount val="566"/>
                <c:pt idx="0">
                  <c:v>5262.8775382041931</c:v>
                </c:pt>
                <c:pt idx="1">
                  <c:v>5277.6717596054077</c:v>
                </c:pt>
                <c:pt idx="2">
                  <c:v>5290.3089122772217</c:v>
                </c:pt>
                <c:pt idx="3">
                  <c:v>4257.7739187479019</c:v>
                </c:pt>
                <c:pt idx="4">
                  <c:v>5446.4210243225098</c:v>
                </c:pt>
                <c:pt idx="5">
                  <c:v>4989.7203587293616</c:v>
                </c:pt>
                <c:pt idx="6">
                  <c:v>5131.0610669851303</c:v>
                </c:pt>
                <c:pt idx="7">
                  <c:v>4467.6698842048654</c:v>
                </c:pt>
                <c:pt idx="8">
                  <c:v>5896.7678099870682</c:v>
                </c:pt>
                <c:pt idx="9">
                  <c:v>4753.4625933170319</c:v>
                </c:pt>
                <c:pt idx="10">
                  <c:v>5663.6622726917267</c:v>
                </c:pt>
                <c:pt idx="11">
                  <c:v>5719.5651407241821</c:v>
                </c:pt>
                <c:pt idx="12">
                  <c:v>5090.9736853837967</c:v>
                </c:pt>
                <c:pt idx="13">
                  <c:v>5241.7779159545898</c:v>
                </c:pt>
                <c:pt idx="14">
                  <c:v>4887.44176197052</c:v>
                </c:pt>
                <c:pt idx="15">
                  <c:v>5649.9513584375381</c:v>
                </c:pt>
                <c:pt idx="16">
                  <c:v>5026.641193151474</c:v>
                </c:pt>
                <c:pt idx="17">
                  <c:v>3849.5993673801422</c:v>
                </c:pt>
                <c:pt idx="18">
                  <c:v>5526.5837383270264</c:v>
                </c:pt>
                <c:pt idx="19">
                  <c:v>5808.1548717021942</c:v>
                </c:pt>
                <c:pt idx="20">
                  <c:v>5310.3581649065018</c:v>
                </c:pt>
                <c:pt idx="21">
                  <c:v>5074.0832099914551</c:v>
                </c:pt>
                <c:pt idx="22">
                  <c:v>5193.3352527618408</c:v>
                </c:pt>
                <c:pt idx="23">
                  <c:v>5271.3394453525543</c:v>
                </c:pt>
                <c:pt idx="24">
                  <c:v>4709.1717034578323</c:v>
                </c:pt>
                <c:pt idx="25">
                  <c:v>5654.1777702569962</c:v>
                </c:pt>
                <c:pt idx="26">
                  <c:v>6072.8885657787323</c:v>
                </c:pt>
                <c:pt idx="27">
                  <c:v>4781.9569084644318</c:v>
                </c:pt>
                <c:pt idx="28">
                  <c:v>5455.8879541158676</c:v>
                </c:pt>
                <c:pt idx="29">
                  <c:v>4765.0759706497192</c:v>
                </c:pt>
                <c:pt idx="30">
                  <c:v>5054.0762100219727</c:v>
                </c:pt>
                <c:pt idx="31">
                  <c:v>4678.5926923751831</c:v>
                </c:pt>
                <c:pt idx="32">
                  <c:v>5880.9321823120117</c:v>
                </c:pt>
                <c:pt idx="33">
                  <c:v>5192.2382998466492</c:v>
                </c:pt>
                <c:pt idx="34">
                  <c:v>5348.3142673969269</c:v>
                </c:pt>
                <c:pt idx="35">
                  <c:v>5846.1308301687241</c:v>
                </c:pt>
                <c:pt idx="36">
                  <c:v>3968.7890625</c:v>
                </c:pt>
                <c:pt idx="37">
                  <c:v>5027.6811057329178</c:v>
                </c:pt>
                <c:pt idx="38">
                  <c:v>5269.2229189872742</c:v>
                </c:pt>
                <c:pt idx="39">
                  <c:v>4554.1329038143158</c:v>
                </c:pt>
                <c:pt idx="40">
                  <c:v>4540.4327666759491</c:v>
                </c:pt>
                <c:pt idx="41">
                  <c:v>5045.6210079193124</c:v>
                </c:pt>
                <c:pt idx="42">
                  <c:v>5822.9349527359009</c:v>
                </c:pt>
                <c:pt idx="43">
                  <c:v>5088.8545334339142</c:v>
                </c:pt>
                <c:pt idx="44">
                  <c:v>6149.8869831562042</c:v>
                </c:pt>
                <c:pt idx="45">
                  <c:v>5160.5923537015906</c:v>
                </c:pt>
                <c:pt idx="46">
                  <c:v>5385.2374184131622</c:v>
                </c:pt>
                <c:pt idx="47">
                  <c:v>4354.7982887029648</c:v>
                </c:pt>
                <c:pt idx="48">
                  <c:v>5881.980885386467</c:v>
                </c:pt>
                <c:pt idx="49">
                  <c:v>5036.1407816410056</c:v>
                </c:pt>
                <c:pt idx="50">
                  <c:v>6026.4850561618796</c:v>
                </c:pt>
                <c:pt idx="51">
                  <c:v>5138.4340152740479</c:v>
                </c:pt>
                <c:pt idx="52">
                  <c:v>4022.589946269989</c:v>
                </c:pt>
                <c:pt idx="53">
                  <c:v>5644.7053642272949</c:v>
                </c:pt>
                <c:pt idx="54">
                  <c:v>4938.0530145168304</c:v>
                </c:pt>
                <c:pt idx="55">
                  <c:v>4905.3620969057083</c:v>
                </c:pt>
                <c:pt idx="56">
                  <c:v>5199.6076118946085</c:v>
                </c:pt>
                <c:pt idx="57">
                  <c:v>4459.2247982025146</c:v>
                </c:pt>
                <c:pt idx="58">
                  <c:v>4469.7817916870117</c:v>
                </c:pt>
                <c:pt idx="59">
                  <c:v>4715.5115433931351</c:v>
                </c:pt>
                <c:pt idx="60">
                  <c:v>4851.5570163726807</c:v>
                </c:pt>
                <c:pt idx="61">
                  <c:v>4374.8313879966736</c:v>
                </c:pt>
                <c:pt idx="62">
                  <c:v>4901.1245030164719</c:v>
                </c:pt>
                <c:pt idx="63">
                  <c:v>4002.5177997350688</c:v>
                </c:pt>
                <c:pt idx="64">
                  <c:v>5707.9919757843018</c:v>
                </c:pt>
                <c:pt idx="65">
                  <c:v>4268.304874420166</c:v>
                </c:pt>
                <c:pt idx="66">
                  <c:v>4735.5452692508698</c:v>
                </c:pt>
                <c:pt idx="67">
                  <c:v>4795.6776136159897</c:v>
                </c:pt>
                <c:pt idx="68">
                  <c:v>4588.9406443834296</c:v>
                </c:pt>
                <c:pt idx="69">
                  <c:v>4936.9832592010498</c:v>
                </c:pt>
                <c:pt idx="70">
                  <c:v>4899.0118092298508</c:v>
                </c:pt>
                <c:pt idx="71">
                  <c:v>4699.6827192306519</c:v>
                </c:pt>
                <c:pt idx="72">
                  <c:v>4732.3812078237534</c:v>
                </c:pt>
                <c:pt idx="73">
                  <c:v>4275.7065079212189</c:v>
                </c:pt>
                <c:pt idx="74">
                  <c:v>5213.3350437879562</c:v>
                </c:pt>
                <c:pt idx="75">
                  <c:v>5891.4697251319894</c:v>
                </c:pt>
                <c:pt idx="76">
                  <c:v>5743.8255281448364</c:v>
                </c:pt>
                <c:pt idx="77">
                  <c:v>5054.0499324798584</c:v>
                </c:pt>
                <c:pt idx="78">
                  <c:v>5379.9390463829041</c:v>
                </c:pt>
                <c:pt idx="79">
                  <c:v>5428.4955831766129</c:v>
                </c:pt>
                <c:pt idx="80">
                  <c:v>5374.6844625473022</c:v>
                </c:pt>
                <c:pt idx="81">
                  <c:v>5719.5560901165009</c:v>
                </c:pt>
                <c:pt idx="82">
                  <c:v>5792.3424406051636</c:v>
                </c:pt>
                <c:pt idx="83">
                  <c:v>4850.4962993860236</c:v>
                </c:pt>
                <c:pt idx="84">
                  <c:v>5676.3024616241464</c:v>
                </c:pt>
                <c:pt idx="85">
                  <c:v>4847.3262176513672</c:v>
                </c:pt>
                <c:pt idx="86">
                  <c:v>5625.6986739635468</c:v>
                </c:pt>
                <c:pt idx="87">
                  <c:v>4519.3354266881943</c:v>
                </c:pt>
                <c:pt idx="88">
                  <c:v>5223.8595117330551</c:v>
                </c:pt>
                <c:pt idx="89">
                  <c:v>5781.7864189147949</c:v>
                </c:pt>
                <c:pt idx="90">
                  <c:v>4566.8015205860138</c:v>
                </c:pt>
                <c:pt idx="91">
                  <c:v>4710.2205328941354</c:v>
                </c:pt>
                <c:pt idx="92">
                  <c:v>4962.3349750041962</c:v>
                </c:pt>
                <c:pt idx="93">
                  <c:v>5282.9452126026154</c:v>
                </c:pt>
                <c:pt idx="94">
                  <c:v>5676.3262002468109</c:v>
                </c:pt>
                <c:pt idx="95">
                  <c:v>5898.8711879253387</c:v>
                </c:pt>
                <c:pt idx="96">
                  <c:v>4886.3627691268921</c:v>
                </c:pt>
                <c:pt idx="97">
                  <c:v>4350.5657762289047</c:v>
                </c:pt>
                <c:pt idx="98">
                  <c:v>4768.2481158971786</c:v>
                </c:pt>
                <c:pt idx="99">
                  <c:v>5639.3962149620056</c:v>
                </c:pt>
                <c:pt idx="100">
                  <c:v>4475.0168070793152</c:v>
                </c:pt>
                <c:pt idx="101">
                  <c:v>3926.59889960289</c:v>
                </c:pt>
                <c:pt idx="102">
                  <c:v>4319.99267578125</c:v>
                </c:pt>
                <c:pt idx="103">
                  <c:v>4871.6175307035446</c:v>
                </c:pt>
                <c:pt idx="104">
                  <c:v>4914.8276400566101</c:v>
                </c:pt>
                <c:pt idx="105">
                  <c:v>4480.3160448074341</c:v>
                </c:pt>
                <c:pt idx="106">
                  <c:v>5414.749100446701</c:v>
                </c:pt>
                <c:pt idx="107">
                  <c:v>5081.4797801971436</c:v>
                </c:pt>
                <c:pt idx="108">
                  <c:v>4561.5254998207092</c:v>
                </c:pt>
                <c:pt idx="109">
                  <c:v>5104.7059631347656</c:v>
                </c:pt>
                <c:pt idx="110">
                  <c:v>5338.8269181251526</c:v>
                </c:pt>
                <c:pt idx="111">
                  <c:v>5281.8690299987793</c:v>
                </c:pt>
                <c:pt idx="112">
                  <c:v>4933.8225483894348</c:v>
                </c:pt>
                <c:pt idx="113">
                  <c:v>5444.3048746585846</c:v>
                </c:pt>
                <c:pt idx="114">
                  <c:v>5472.7468386888504</c:v>
                </c:pt>
                <c:pt idx="115">
                  <c:v>6050.7456070184708</c:v>
                </c:pt>
                <c:pt idx="116">
                  <c:v>5222.8036451339722</c:v>
                </c:pt>
                <c:pt idx="117">
                  <c:v>5519.1952830553046</c:v>
                </c:pt>
                <c:pt idx="118">
                  <c:v>5328.2878746986389</c:v>
                </c:pt>
                <c:pt idx="119">
                  <c:v>5178.5039186477661</c:v>
                </c:pt>
                <c:pt idx="120">
                  <c:v>4627.9661345481873</c:v>
                </c:pt>
                <c:pt idx="121">
                  <c:v>5102.5965805053711</c:v>
                </c:pt>
                <c:pt idx="122">
                  <c:v>4733.4348249435416</c:v>
                </c:pt>
                <c:pt idx="123">
                  <c:v>4620.5901155471802</c:v>
                </c:pt>
                <c:pt idx="124">
                  <c:v>4832.5737552642822</c:v>
                </c:pt>
                <c:pt idx="125">
                  <c:v>5243.9115843772888</c:v>
                </c:pt>
                <c:pt idx="126">
                  <c:v>5089.912670135498</c:v>
                </c:pt>
                <c:pt idx="127">
                  <c:v>4432.8555707931519</c:v>
                </c:pt>
                <c:pt idx="128">
                  <c:v>4924.3459560871124</c:v>
                </c:pt>
                <c:pt idx="129">
                  <c:v>5302.9699487686157</c:v>
                </c:pt>
                <c:pt idx="130">
                  <c:v>5084.6547592878342</c:v>
                </c:pt>
                <c:pt idx="131">
                  <c:v>4496.139927148819</c:v>
                </c:pt>
                <c:pt idx="132">
                  <c:v>5210.163905620575</c:v>
                </c:pt>
                <c:pt idx="133">
                  <c:v>4020.4705677032471</c:v>
                </c:pt>
                <c:pt idx="134">
                  <c:v>3931.8661117553711</c:v>
                </c:pt>
                <c:pt idx="135">
                  <c:v>4626.9266138076782</c:v>
                </c:pt>
                <c:pt idx="136">
                  <c:v>4259.8736642599106</c:v>
                </c:pt>
                <c:pt idx="137">
                  <c:v>4843.143611907959</c:v>
                </c:pt>
                <c:pt idx="138">
                  <c:v>5667.8842186927805</c:v>
                </c:pt>
                <c:pt idx="139">
                  <c:v>4194.4874465465546</c:v>
                </c:pt>
                <c:pt idx="140">
                  <c:v>5421.0974264144897</c:v>
                </c:pt>
                <c:pt idx="141">
                  <c:v>4451.8304024934769</c:v>
                </c:pt>
                <c:pt idx="142">
                  <c:v>4623.7332763671884</c:v>
                </c:pt>
                <c:pt idx="143">
                  <c:v>5637.3053246736526</c:v>
                </c:pt>
                <c:pt idx="144">
                  <c:v>4090.0642561912541</c:v>
                </c:pt>
                <c:pt idx="145">
                  <c:v>4520.4013545513153</c:v>
                </c:pt>
                <c:pt idx="146">
                  <c:v>5956.8514347076416</c:v>
                </c:pt>
                <c:pt idx="147">
                  <c:v>4317.8974575996399</c:v>
                </c:pt>
                <c:pt idx="148">
                  <c:v>3958.235924005508</c:v>
                </c:pt>
                <c:pt idx="149">
                  <c:v>4399.1189652681351</c:v>
                </c:pt>
                <c:pt idx="150">
                  <c:v>6060.2268402576447</c:v>
                </c:pt>
                <c:pt idx="151">
                  <c:v>5521.2834459543228</c:v>
                </c:pt>
                <c:pt idx="152">
                  <c:v>4723.9426428079614</c:v>
                </c:pt>
                <c:pt idx="153">
                  <c:v>5519.2002736330032</c:v>
                </c:pt>
                <c:pt idx="154">
                  <c:v>4544.6556289196014</c:v>
                </c:pt>
                <c:pt idx="155">
                  <c:v>6293.3075087070474</c:v>
                </c:pt>
                <c:pt idx="156">
                  <c:v>4620.5906378030777</c:v>
                </c:pt>
                <c:pt idx="157">
                  <c:v>5346.2042905092239</c:v>
                </c:pt>
                <c:pt idx="158">
                  <c:v>5575.082535982132</c:v>
                </c:pt>
                <c:pt idx="159">
                  <c:v>4184.9858093261719</c:v>
                </c:pt>
                <c:pt idx="160">
                  <c:v>4741.8787517547607</c:v>
                </c:pt>
                <c:pt idx="161">
                  <c:v>4777.7241146564484</c:v>
                </c:pt>
                <c:pt idx="162">
                  <c:v>4606.8786449432373</c:v>
                </c:pt>
                <c:pt idx="163">
                  <c:v>4896.9112950563431</c:v>
                </c:pt>
                <c:pt idx="164">
                  <c:v>4836.8056221008301</c:v>
                </c:pt>
                <c:pt idx="165">
                  <c:v>4837.8559370040894</c:v>
                </c:pt>
                <c:pt idx="166">
                  <c:v>4297.8564202785492</c:v>
                </c:pt>
                <c:pt idx="167">
                  <c:v>5134.2408018112183</c:v>
                </c:pt>
                <c:pt idx="168">
                  <c:v>4798.8270401954651</c:v>
                </c:pt>
                <c:pt idx="169">
                  <c:v>4413.8572096824646</c:v>
                </c:pt>
                <c:pt idx="170">
                  <c:v>5404.2315773963928</c:v>
                </c:pt>
                <c:pt idx="171">
                  <c:v>4544.6551152467728</c:v>
                </c:pt>
                <c:pt idx="172">
                  <c:v>4719.7222948074341</c:v>
                </c:pt>
                <c:pt idx="173">
                  <c:v>4433.9202823638916</c:v>
                </c:pt>
                <c:pt idx="174">
                  <c:v>4682.8183221817017</c:v>
                </c:pt>
                <c:pt idx="175">
                  <c:v>4971.8002467155457</c:v>
                </c:pt>
                <c:pt idx="176">
                  <c:v>5484.3737602233887</c:v>
                </c:pt>
                <c:pt idx="177">
                  <c:v>4408.595244884491</c:v>
                </c:pt>
                <c:pt idx="178">
                  <c:v>4907.4642655849457</c:v>
                </c:pt>
                <c:pt idx="179">
                  <c:v>5297.7084858417511</c:v>
                </c:pt>
                <c:pt idx="180">
                  <c:v>4991.8404512405396</c:v>
                </c:pt>
                <c:pt idx="181">
                  <c:v>5141.5887773036957</c:v>
                </c:pt>
                <c:pt idx="182">
                  <c:v>4703.90625</c:v>
                </c:pt>
                <c:pt idx="183">
                  <c:v>4917.9894686937332</c:v>
                </c:pt>
                <c:pt idx="184">
                  <c:v>4230.3682976961136</c:v>
                </c:pt>
                <c:pt idx="185">
                  <c:v>5034.0217305421829</c:v>
                </c:pt>
                <c:pt idx="186">
                  <c:v>4673.31767141819</c:v>
                </c:pt>
                <c:pt idx="187">
                  <c:v>4433.9057488441467</c:v>
                </c:pt>
                <c:pt idx="188">
                  <c:v>4612.1520866155624</c:v>
                </c:pt>
                <c:pt idx="189">
                  <c:v>4899.0162390470496</c:v>
                </c:pt>
                <c:pt idx="190">
                  <c:v>5421.098039150238</c:v>
                </c:pt>
                <c:pt idx="191">
                  <c:v>4728.1720787286758</c:v>
                </c:pt>
                <c:pt idx="192">
                  <c:v>4756.6244959831238</c:v>
                </c:pt>
                <c:pt idx="193">
                  <c:v>4745.0379898548126</c:v>
                </c:pt>
                <c:pt idx="194">
                  <c:v>4156.5051151514053</c:v>
                </c:pt>
                <c:pt idx="195">
                  <c:v>5734.3372337818146</c:v>
                </c:pt>
                <c:pt idx="196">
                  <c:v>4449.7220360040656</c:v>
                </c:pt>
                <c:pt idx="197">
                  <c:v>5483.3209322690964</c:v>
                </c:pt>
                <c:pt idx="198">
                  <c:v>4469.7792656421661</c:v>
                </c:pt>
                <c:pt idx="199">
                  <c:v>4575.1774907112122</c:v>
                </c:pt>
                <c:pt idx="200">
                  <c:v>4934.8404211997986</c:v>
                </c:pt>
                <c:pt idx="201">
                  <c:v>4077.4357008934021</c:v>
                </c:pt>
                <c:pt idx="202">
                  <c:v>4578.4320741891861</c:v>
                </c:pt>
                <c:pt idx="203">
                  <c:v>5930.4903843402863</c:v>
                </c:pt>
                <c:pt idx="204">
                  <c:v>3800.0429280996318</c:v>
                </c:pt>
                <c:pt idx="205">
                  <c:v>4886.4141327142715</c:v>
                </c:pt>
                <c:pt idx="206">
                  <c:v>4269.3909244537354</c:v>
                </c:pt>
                <c:pt idx="207">
                  <c:v>5100.4583730697632</c:v>
                </c:pt>
                <c:pt idx="208">
                  <c:v>5385.223418712616</c:v>
                </c:pt>
                <c:pt idx="209">
                  <c:v>4993.9543437957764</c:v>
                </c:pt>
                <c:pt idx="210">
                  <c:v>4033.1177062988281</c:v>
                </c:pt>
                <c:pt idx="211">
                  <c:v>4757.7055298089981</c:v>
                </c:pt>
                <c:pt idx="212">
                  <c:v>4524.5981240272522</c:v>
                </c:pt>
                <c:pt idx="213">
                  <c:v>4374.8640236854553</c:v>
                </c:pt>
                <c:pt idx="214">
                  <c:v>3584.898209810257</c:v>
                </c:pt>
                <c:pt idx="215">
                  <c:v>4420.1903164386749</c:v>
                </c:pt>
                <c:pt idx="216">
                  <c:v>4700.7464380264282</c:v>
                </c:pt>
                <c:pt idx="217">
                  <c:v>4109.0787553787231</c:v>
                </c:pt>
                <c:pt idx="218">
                  <c:v>5203.8422412872314</c:v>
                </c:pt>
                <c:pt idx="219">
                  <c:v>4411.7573138475418</c:v>
                </c:pt>
                <c:pt idx="220">
                  <c:v>4306.2686197757721</c:v>
                </c:pt>
                <c:pt idx="221">
                  <c:v>5410.5358672142029</c:v>
                </c:pt>
                <c:pt idx="222">
                  <c:v>4516.1672809123993</c:v>
                </c:pt>
                <c:pt idx="223">
                  <c:v>5105.762385725975</c:v>
                </c:pt>
                <c:pt idx="224">
                  <c:v>3926.6179836988449</c:v>
                </c:pt>
                <c:pt idx="225">
                  <c:v>4437.073823094368</c:v>
                </c:pt>
                <c:pt idx="226">
                  <c:v>4389.6128480434418</c:v>
                </c:pt>
                <c:pt idx="227">
                  <c:v>4891.6268026828766</c:v>
                </c:pt>
                <c:pt idx="228">
                  <c:v>4896.9179369211197</c:v>
                </c:pt>
                <c:pt idx="229">
                  <c:v>4706.0342419147491</c:v>
                </c:pt>
                <c:pt idx="230">
                  <c:v>5508.6303219795227</c:v>
                </c:pt>
                <c:pt idx="231">
                  <c:v>4387.4940490722656</c:v>
                </c:pt>
                <c:pt idx="232">
                  <c:v>5425.3137264251709</c:v>
                </c:pt>
                <c:pt idx="233">
                  <c:v>4988.6600339412689</c:v>
                </c:pt>
                <c:pt idx="234">
                  <c:v>5649.9583830833444</c:v>
                </c:pt>
                <c:pt idx="235">
                  <c:v>4058.4439220428471</c:v>
                </c:pt>
                <c:pt idx="236">
                  <c:v>4454.9959716796884</c:v>
                </c:pt>
                <c:pt idx="237">
                  <c:v>4794.6207554340363</c:v>
                </c:pt>
                <c:pt idx="238">
                  <c:v>5313.5204296112061</c:v>
                </c:pt>
                <c:pt idx="239">
                  <c:v>4054.2233324050899</c:v>
                </c:pt>
                <c:pt idx="240">
                  <c:v>6008.5512918233871</c:v>
                </c:pt>
                <c:pt idx="241">
                  <c:v>5049.8540239334106</c:v>
                </c:pt>
                <c:pt idx="242">
                  <c:v>4517.2189038991928</c:v>
                </c:pt>
                <c:pt idx="243">
                  <c:v>5116.2983150482178</c:v>
                </c:pt>
                <c:pt idx="244">
                  <c:v>4079.5353999137878</c:v>
                </c:pt>
                <c:pt idx="245">
                  <c:v>5194.3341761827469</c:v>
                </c:pt>
                <c:pt idx="246">
                  <c:v>5381.0168414115906</c:v>
                </c:pt>
                <c:pt idx="247">
                  <c:v>4282.034637928009</c:v>
                </c:pt>
                <c:pt idx="248">
                  <c:v>4964.4269682168961</c:v>
                </c:pt>
                <c:pt idx="249">
                  <c:v>4502.4543217420578</c:v>
                </c:pt>
                <c:pt idx="250">
                  <c:v>4596.3250079154968</c:v>
                </c:pt>
                <c:pt idx="251">
                  <c:v>5303.0556607246399</c:v>
                </c:pt>
                <c:pt idx="252">
                  <c:v>4639.5152503252029</c:v>
                </c:pt>
                <c:pt idx="253">
                  <c:v>4816.7202469110489</c:v>
                </c:pt>
                <c:pt idx="254">
                  <c:v>4391.7604465484619</c:v>
                </c:pt>
                <c:pt idx="255">
                  <c:v>3845.3919289112091</c:v>
                </c:pt>
                <c:pt idx="256">
                  <c:v>4147.0204691886902</c:v>
                </c:pt>
                <c:pt idx="257">
                  <c:v>5304.3580967187881</c:v>
                </c:pt>
                <c:pt idx="258">
                  <c:v>4581.5640535354614</c:v>
                </c:pt>
                <c:pt idx="259">
                  <c:v>4336.8779411315918</c:v>
                </c:pt>
                <c:pt idx="260">
                  <c:v>6061.3096153736115</c:v>
                </c:pt>
                <c:pt idx="261">
                  <c:v>4831.5321750640869</c:v>
                </c:pt>
                <c:pt idx="262">
                  <c:v>4844.1753072738647</c:v>
                </c:pt>
                <c:pt idx="263">
                  <c:v>4403.3093631267548</c:v>
                </c:pt>
                <c:pt idx="264">
                  <c:v>3827.46569621563</c:v>
                </c:pt>
                <c:pt idx="265">
                  <c:v>4930.7030737400046</c:v>
                </c:pt>
                <c:pt idx="266">
                  <c:v>4591.0318551063538</c:v>
                </c:pt>
                <c:pt idx="267">
                  <c:v>5770.1822686195374</c:v>
                </c:pt>
                <c:pt idx="268">
                  <c:v>5283.0222409963608</c:v>
                </c:pt>
                <c:pt idx="269">
                  <c:v>4302.1233142614356</c:v>
                </c:pt>
                <c:pt idx="270">
                  <c:v>4692.3274930715561</c:v>
                </c:pt>
                <c:pt idx="271">
                  <c:v>4193.4284944534302</c:v>
                </c:pt>
                <c:pt idx="272">
                  <c:v>4735.534029006958</c:v>
                </c:pt>
                <c:pt idx="273">
                  <c:v>5559.1912071704865</c:v>
                </c:pt>
                <c:pt idx="274">
                  <c:v>4951.6962468624106</c:v>
                </c:pt>
                <c:pt idx="275">
                  <c:v>4296.787647485733</c:v>
                </c:pt>
                <c:pt idx="276">
                  <c:v>5369.407993555069</c:v>
                </c:pt>
                <c:pt idx="277">
                  <c:v>4949.6277378797531</c:v>
                </c:pt>
                <c:pt idx="278">
                  <c:v>4441.2825366258621</c:v>
                </c:pt>
                <c:pt idx="279">
                  <c:v>4503.5095167160034</c:v>
                </c:pt>
                <c:pt idx="280">
                  <c:v>3963.5227928161621</c:v>
                </c:pt>
                <c:pt idx="281">
                  <c:v>5455.8947374820709</c:v>
                </c:pt>
                <c:pt idx="282">
                  <c:v>5189.0548753738403</c:v>
                </c:pt>
                <c:pt idx="283">
                  <c:v>5265.0023803710938</c:v>
                </c:pt>
                <c:pt idx="284">
                  <c:v>4379.0699243545532</c:v>
                </c:pt>
                <c:pt idx="285">
                  <c:v>4423.3613748550424</c:v>
                </c:pt>
                <c:pt idx="286">
                  <c:v>4545.7247042655936</c:v>
                </c:pt>
                <c:pt idx="287">
                  <c:v>3811.633731842041</c:v>
                </c:pt>
                <c:pt idx="288">
                  <c:v>4887.4240846633911</c:v>
                </c:pt>
                <c:pt idx="289">
                  <c:v>5373.6692547798157</c:v>
                </c:pt>
                <c:pt idx="290">
                  <c:v>4628.0283823013306</c:v>
                </c:pt>
                <c:pt idx="291">
                  <c:v>4246.166595697403</c:v>
                </c:pt>
                <c:pt idx="292">
                  <c:v>4747.1355600357056</c:v>
                </c:pt>
                <c:pt idx="293">
                  <c:v>5316.6856968402863</c:v>
                </c:pt>
                <c:pt idx="294">
                  <c:v>3980.3987231254582</c:v>
                </c:pt>
                <c:pt idx="295">
                  <c:v>4153.3711111545563</c:v>
                </c:pt>
                <c:pt idx="296">
                  <c:v>5636.2449035644531</c:v>
                </c:pt>
                <c:pt idx="297">
                  <c:v>4327.400420665741</c:v>
                </c:pt>
                <c:pt idx="298">
                  <c:v>4913.78795170784</c:v>
                </c:pt>
                <c:pt idx="299">
                  <c:v>4984.446364402771</c:v>
                </c:pt>
                <c:pt idx="300">
                  <c:v>4181.8255388736716</c:v>
                </c:pt>
                <c:pt idx="301">
                  <c:v>4384.3205753564825</c:v>
                </c:pt>
                <c:pt idx="302">
                  <c:v>5018.190646648407</c:v>
                </c:pt>
                <c:pt idx="303">
                  <c:v>4397.0056060552597</c:v>
                </c:pt>
                <c:pt idx="304">
                  <c:v>5169.017010807991</c:v>
                </c:pt>
                <c:pt idx="305">
                  <c:v>4366.4077305793762</c:v>
                </c:pt>
                <c:pt idx="306">
                  <c:v>4593.167177438736</c:v>
                </c:pt>
                <c:pt idx="307">
                  <c:v>5196.4517732858658</c:v>
                </c:pt>
                <c:pt idx="308">
                  <c:v>5666.8167221546173</c:v>
                </c:pt>
                <c:pt idx="309">
                  <c:v>4681.746170759201</c:v>
                </c:pt>
                <c:pt idx="310">
                  <c:v>3879.133171319962</c:v>
                </c:pt>
                <c:pt idx="311">
                  <c:v>4302.0795513391486</c:v>
                </c:pt>
                <c:pt idx="312">
                  <c:v>4240.8859746456146</c:v>
                </c:pt>
                <c:pt idx="313">
                  <c:v>4833.6153297424316</c:v>
                </c:pt>
                <c:pt idx="314">
                  <c:v>4854.7463164329529</c:v>
                </c:pt>
                <c:pt idx="315">
                  <c:v>5253.3806240558624</c:v>
                </c:pt>
                <c:pt idx="316">
                  <c:v>5127.8801922798157</c:v>
                </c:pt>
                <c:pt idx="317">
                  <c:v>4116.4681109189987</c:v>
                </c:pt>
                <c:pt idx="318">
                  <c:v>5718.4490506649017</c:v>
                </c:pt>
                <c:pt idx="319">
                  <c:v>3876.9795408248901</c:v>
                </c:pt>
                <c:pt idx="320">
                  <c:v>3723.0536079406738</c:v>
                </c:pt>
                <c:pt idx="321">
                  <c:v>4665.9258975982666</c:v>
                </c:pt>
                <c:pt idx="322">
                  <c:v>4188.1711632013321</c:v>
                </c:pt>
                <c:pt idx="323">
                  <c:v>5138.4340152740479</c:v>
                </c:pt>
                <c:pt idx="324">
                  <c:v>3804.2543725967412</c:v>
                </c:pt>
                <c:pt idx="325">
                  <c:v>4331.6089063882828</c:v>
                </c:pt>
                <c:pt idx="326">
                  <c:v>4130.1739892959586</c:v>
                </c:pt>
                <c:pt idx="327">
                  <c:v>4163.8973078727722</c:v>
                </c:pt>
                <c:pt idx="328">
                  <c:v>3467.8132839202881</c:v>
                </c:pt>
                <c:pt idx="329">
                  <c:v>3498.407927513123</c:v>
                </c:pt>
                <c:pt idx="330">
                  <c:v>4587.8828465938568</c:v>
                </c:pt>
                <c:pt idx="331">
                  <c:v>4979.1751852035522</c:v>
                </c:pt>
                <c:pt idx="332">
                  <c:v>5100.4704794883728</c:v>
                </c:pt>
                <c:pt idx="333">
                  <c:v>5378.8934826850891</c:v>
                </c:pt>
                <c:pt idx="334">
                  <c:v>4823.0995661020279</c:v>
                </c:pt>
                <c:pt idx="335">
                  <c:v>4125.9365673065186</c:v>
                </c:pt>
                <c:pt idx="336">
                  <c:v>4677.5517511367798</c:v>
                </c:pt>
                <c:pt idx="337">
                  <c:v>4563.6230119466782</c:v>
                </c:pt>
                <c:pt idx="338">
                  <c:v>4654.3359375</c:v>
                </c:pt>
                <c:pt idx="339">
                  <c:v>4923.285701751709</c:v>
                </c:pt>
                <c:pt idx="340">
                  <c:v>5632.0236110687256</c:v>
                </c:pt>
                <c:pt idx="341">
                  <c:v>5530.7900018692017</c:v>
                </c:pt>
                <c:pt idx="342">
                  <c:v>3961.405802249908</c:v>
                </c:pt>
                <c:pt idx="343">
                  <c:v>4471.8638801574707</c:v>
                </c:pt>
                <c:pt idx="344">
                  <c:v>4498.2437127828598</c:v>
                </c:pt>
                <c:pt idx="345">
                  <c:v>4644.8542499542236</c:v>
                </c:pt>
                <c:pt idx="346">
                  <c:v>4428.6443253755569</c:v>
                </c:pt>
                <c:pt idx="347">
                  <c:v>4217.7029399871826</c:v>
                </c:pt>
                <c:pt idx="348">
                  <c:v>3858.043386459351</c:v>
                </c:pt>
                <c:pt idx="349">
                  <c:v>4549.9362745285034</c:v>
                </c:pt>
                <c:pt idx="350">
                  <c:v>4504.5545290708542</c:v>
                </c:pt>
                <c:pt idx="351">
                  <c:v>4141.7596850395203</c:v>
                </c:pt>
                <c:pt idx="352">
                  <c:v>4251.4424293041229</c:v>
                </c:pt>
                <c:pt idx="353">
                  <c:v>4709.1818165779114</c:v>
                </c:pt>
                <c:pt idx="354">
                  <c:v>3923.442378044128</c:v>
                </c:pt>
                <c:pt idx="355">
                  <c:v>4948.6105298995972</c:v>
                </c:pt>
                <c:pt idx="356">
                  <c:v>5059.3530929088593</c:v>
                </c:pt>
                <c:pt idx="357">
                  <c:v>4663.8239078521729</c:v>
                </c:pt>
                <c:pt idx="358">
                  <c:v>4470.8253657817841</c:v>
                </c:pt>
                <c:pt idx="359">
                  <c:v>4334.7710144519806</c:v>
                </c:pt>
                <c:pt idx="360">
                  <c:v>4460.2593216896057</c:v>
                </c:pt>
                <c:pt idx="361">
                  <c:v>4695.461850643158</c:v>
                </c:pt>
                <c:pt idx="362">
                  <c:v>4509.8575129508972</c:v>
                </c:pt>
                <c:pt idx="363">
                  <c:v>4699.6890935897827</c:v>
                </c:pt>
                <c:pt idx="364">
                  <c:v>3692.454259872437</c:v>
                </c:pt>
                <c:pt idx="365">
                  <c:v>3540.5739319324489</c:v>
                </c:pt>
                <c:pt idx="366">
                  <c:v>5949.5029468536377</c:v>
                </c:pt>
                <c:pt idx="367">
                  <c:v>5529.6965618133536</c:v>
                </c:pt>
                <c:pt idx="368">
                  <c:v>5044.5406632423401</c:v>
                </c:pt>
                <c:pt idx="369">
                  <c:v>4536.1801743507394</c:v>
                </c:pt>
                <c:pt idx="370">
                  <c:v>5926.2468627691269</c:v>
                </c:pt>
                <c:pt idx="371">
                  <c:v>6891.2299818992606</c:v>
                </c:pt>
                <c:pt idx="372">
                  <c:v>4660.663008928299</c:v>
                </c:pt>
                <c:pt idx="373">
                  <c:v>4713.3723329305649</c:v>
                </c:pt>
                <c:pt idx="374">
                  <c:v>3852.7446963787079</c:v>
                </c:pt>
                <c:pt idx="375">
                  <c:v>4137.5376595258713</c:v>
                </c:pt>
                <c:pt idx="376">
                  <c:v>5427.4243288040161</c:v>
                </c:pt>
                <c:pt idx="377">
                  <c:v>4829.3987784385681</c:v>
                </c:pt>
                <c:pt idx="378">
                  <c:v>4670.2338452339172</c:v>
                </c:pt>
                <c:pt idx="379">
                  <c:v>5568.6857986450204</c:v>
                </c:pt>
                <c:pt idx="380">
                  <c:v>5527.6271839141846</c:v>
                </c:pt>
                <c:pt idx="381">
                  <c:v>4535.1598381996146</c:v>
                </c:pt>
                <c:pt idx="382">
                  <c:v>4613.2177248001099</c:v>
                </c:pt>
                <c:pt idx="383">
                  <c:v>5083.5989212989807</c:v>
                </c:pt>
                <c:pt idx="384">
                  <c:v>5263.9500722885132</c:v>
                </c:pt>
                <c:pt idx="385">
                  <c:v>4457.0977880954742</c:v>
                </c:pt>
                <c:pt idx="386">
                  <c:v>5809.1373310089111</c:v>
                </c:pt>
                <c:pt idx="387">
                  <c:v>4318.9550757408142</c:v>
                </c:pt>
                <c:pt idx="388">
                  <c:v>4319.99755859375</c:v>
                </c:pt>
                <c:pt idx="389">
                  <c:v>4641.6702439785004</c:v>
                </c:pt>
                <c:pt idx="390">
                  <c:v>4349.5307583808899</c:v>
                </c:pt>
                <c:pt idx="391">
                  <c:v>4369.5643858909607</c:v>
                </c:pt>
                <c:pt idx="392">
                  <c:v>3928.7087172269821</c:v>
                </c:pt>
                <c:pt idx="393">
                  <c:v>4550.9806776046753</c:v>
                </c:pt>
                <c:pt idx="394">
                  <c:v>4643.8111073970786</c:v>
                </c:pt>
                <c:pt idx="395">
                  <c:v>4726.0616317987442</c:v>
                </c:pt>
                <c:pt idx="396">
                  <c:v>4116.4676456451416</c:v>
                </c:pt>
                <c:pt idx="397">
                  <c:v>4735.5618619918823</c:v>
                </c:pt>
                <c:pt idx="398">
                  <c:v>4874.7612171173096</c:v>
                </c:pt>
                <c:pt idx="399">
                  <c:v>4336.8877449035645</c:v>
                </c:pt>
                <c:pt idx="400">
                  <c:v>4013.0800408124919</c:v>
                </c:pt>
                <c:pt idx="401">
                  <c:v>4537.2866513729095</c:v>
                </c:pt>
                <c:pt idx="402">
                  <c:v>3610.1932722330089</c:v>
                </c:pt>
                <c:pt idx="403">
                  <c:v>3922.367738962173</c:v>
                </c:pt>
                <c:pt idx="404">
                  <c:v>4234.5607399940491</c:v>
                </c:pt>
                <c:pt idx="405">
                  <c:v>4718.6473412513733</c:v>
                </c:pt>
                <c:pt idx="406">
                  <c:v>4761.8914568424216</c:v>
                </c:pt>
                <c:pt idx="407">
                  <c:v>4379.0981369018546</c:v>
                </c:pt>
                <c:pt idx="408">
                  <c:v>4743.9913456439972</c:v>
                </c:pt>
                <c:pt idx="409">
                  <c:v>4329.4912087917328</c:v>
                </c:pt>
                <c:pt idx="410">
                  <c:v>4627.979211807251</c:v>
                </c:pt>
                <c:pt idx="411">
                  <c:v>5755.4531064033508</c:v>
                </c:pt>
                <c:pt idx="412">
                  <c:v>6492.6922087669373</c:v>
                </c:pt>
                <c:pt idx="413">
                  <c:v>5340.8638515472412</c:v>
                </c:pt>
                <c:pt idx="414">
                  <c:v>4989.7062592506409</c:v>
                </c:pt>
                <c:pt idx="415">
                  <c:v>5269.2116031646729</c:v>
                </c:pt>
                <c:pt idx="416">
                  <c:v>4571.0683236122131</c:v>
                </c:pt>
                <c:pt idx="417">
                  <c:v>4496.0672560930252</c:v>
                </c:pt>
                <c:pt idx="418">
                  <c:v>5083.5736393928528</c:v>
                </c:pt>
                <c:pt idx="419">
                  <c:v>4458.1595274209976</c:v>
                </c:pt>
                <c:pt idx="420">
                  <c:v>4392.772444486618</c:v>
                </c:pt>
                <c:pt idx="421">
                  <c:v>5161.6487927436829</c:v>
                </c:pt>
                <c:pt idx="422">
                  <c:v>4183.9410563707352</c:v>
                </c:pt>
                <c:pt idx="423">
                  <c:v>5756.4668076038361</c:v>
                </c:pt>
                <c:pt idx="424">
                  <c:v>4961.2550468444824</c:v>
                </c:pt>
                <c:pt idx="425">
                  <c:v>3973.010506868362</c:v>
                </c:pt>
                <c:pt idx="426">
                  <c:v>4078.4761015176769</c:v>
                </c:pt>
                <c:pt idx="427">
                  <c:v>5158.4748133420944</c:v>
                </c:pt>
                <c:pt idx="428">
                  <c:v>4758.7370910644531</c:v>
                </c:pt>
                <c:pt idx="429">
                  <c:v>4717.620386838913</c:v>
                </c:pt>
                <c:pt idx="430">
                  <c:v>3848.5616474151611</c:v>
                </c:pt>
                <c:pt idx="431">
                  <c:v>4259.9015904664993</c:v>
                </c:pt>
                <c:pt idx="432">
                  <c:v>4461.3276207447052</c:v>
                </c:pt>
                <c:pt idx="433">
                  <c:v>4838.9177355766296</c:v>
                </c:pt>
                <c:pt idx="434">
                  <c:v>5344.1015625</c:v>
                </c:pt>
                <c:pt idx="435">
                  <c:v>4552.0333080291748</c:v>
                </c:pt>
                <c:pt idx="436">
                  <c:v>3794.7501840591431</c:v>
                </c:pt>
                <c:pt idx="437">
                  <c:v>5359.2687467336646</c:v>
                </c:pt>
                <c:pt idx="438">
                  <c:v>4433.9087557792664</c:v>
                </c:pt>
                <c:pt idx="439">
                  <c:v>4774.5897402763367</c:v>
                </c:pt>
                <c:pt idx="440">
                  <c:v>5208.0368678569794</c:v>
                </c:pt>
                <c:pt idx="441">
                  <c:v>4656.4516282081604</c:v>
                </c:pt>
                <c:pt idx="442">
                  <c:v>3988.828125</c:v>
                </c:pt>
                <c:pt idx="443">
                  <c:v>5063.5529705286026</c:v>
                </c:pt>
                <c:pt idx="444">
                  <c:v>4716.5587682723999</c:v>
                </c:pt>
                <c:pt idx="445">
                  <c:v>3627.0690826177602</c:v>
                </c:pt>
                <c:pt idx="446">
                  <c:v>4869.4899859428406</c:v>
                </c:pt>
                <c:pt idx="447">
                  <c:v>4884.2522919178009</c:v>
                </c:pt>
                <c:pt idx="448">
                  <c:v>4000.4220007658</c:v>
                </c:pt>
                <c:pt idx="449">
                  <c:v>4934.8761191368103</c:v>
                </c:pt>
                <c:pt idx="450">
                  <c:v>4029.9586600065231</c:v>
                </c:pt>
                <c:pt idx="451">
                  <c:v>4370.6309280395508</c:v>
                </c:pt>
                <c:pt idx="452">
                  <c:v>4350.5756109952927</c:v>
                </c:pt>
                <c:pt idx="453">
                  <c:v>3624.9638055562968</c:v>
                </c:pt>
                <c:pt idx="454">
                  <c:v>5071.0005474090576</c:v>
                </c:pt>
                <c:pt idx="455">
                  <c:v>4162.8496804237366</c:v>
                </c:pt>
                <c:pt idx="456">
                  <c:v>4951.7466187477112</c:v>
                </c:pt>
                <c:pt idx="457">
                  <c:v>4340.0444585084924</c:v>
                </c:pt>
                <c:pt idx="458">
                  <c:v>5339.877380490303</c:v>
                </c:pt>
                <c:pt idx="459">
                  <c:v>4393.8196823596954</c:v>
                </c:pt>
                <c:pt idx="460">
                  <c:v>4953.8431106805801</c:v>
                </c:pt>
                <c:pt idx="461">
                  <c:v>4795.6559318304062</c:v>
                </c:pt>
                <c:pt idx="462">
                  <c:v>3878.099525809288</c:v>
                </c:pt>
                <c:pt idx="463">
                  <c:v>5648.9005036354056</c:v>
                </c:pt>
                <c:pt idx="464">
                  <c:v>5490.7105722427368</c:v>
                </c:pt>
                <c:pt idx="465">
                  <c:v>4621.6385354995728</c:v>
                </c:pt>
                <c:pt idx="466">
                  <c:v>4871.5949549674988</c:v>
                </c:pt>
                <c:pt idx="467">
                  <c:v>4050.00732421875</c:v>
                </c:pt>
                <c:pt idx="468">
                  <c:v>4439.1867120265961</c:v>
                </c:pt>
                <c:pt idx="469">
                  <c:v>4689.1247248649597</c:v>
                </c:pt>
                <c:pt idx="470">
                  <c:v>4052.1107490062709</c:v>
                </c:pt>
                <c:pt idx="471">
                  <c:v>4519.3425780534744</c:v>
                </c:pt>
                <c:pt idx="472">
                  <c:v>4005.6949753761292</c:v>
                </c:pt>
                <c:pt idx="473">
                  <c:v>3680.8618712425232</c:v>
                </c:pt>
                <c:pt idx="474">
                  <c:v>5093.0870888233176</c:v>
                </c:pt>
                <c:pt idx="475">
                  <c:v>3784.2136173248291</c:v>
                </c:pt>
                <c:pt idx="476">
                  <c:v>4963.2926161289224</c:v>
                </c:pt>
                <c:pt idx="477">
                  <c:v>3540.5847369432449</c:v>
                </c:pt>
                <c:pt idx="478">
                  <c:v>4124.8772177696228</c:v>
                </c:pt>
                <c:pt idx="479">
                  <c:v>4940.1177220344543</c:v>
                </c:pt>
                <c:pt idx="480">
                  <c:v>4008.9297173023219</c:v>
                </c:pt>
                <c:pt idx="481">
                  <c:v>6058.1482810974121</c:v>
                </c:pt>
                <c:pt idx="482">
                  <c:v>4983.4023803472519</c:v>
                </c:pt>
                <c:pt idx="483">
                  <c:v>4256.7009482383728</c:v>
                </c:pt>
                <c:pt idx="484">
                  <c:v>4745.0326266288757</c:v>
                </c:pt>
                <c:pt idx="485">
                  <c:v>6319.6824998855591</c:v>
                </c:pt>
                <c:pt idx="486">
                  <c:v>4464.4921875</c:v>
                </c:pt>
                <c:pt idx="487">
                  <c:v>3860.1449060440059</c:v>
                </c:pt>
                <c:pt idx="488">
                  <c:v>4629.0145429372787</c:v>
                </c:pt>
                <c:pt idx="489">
                  <c:v>4480.3297176361084</c:v>
                </c:pt>
                <c:pt idx="490">
                  <c:v>3586.983673453331</c:v>
                </c:pt>
                <c:pt idx="491">
                  <c:v>5202.7575598955154</c:v>
                </c:pt>
                <c:pt idx="492">
                  <c:v>4048.939820766449</c:v>
                </c:pt>
                <c:pt idx="493">
                  <c:v>4889.5163283348083</c:v>
                </c:pt>
                <c:pt idx="494">
                  <c:v>4416.0169919729233</c:v>
                </c:pt>
                <c:pt idx="495">
                  <c:v>5645.7434637546539</c:v>
                </c:pt>
                <c:pt idx="496">
                  <c:v>4787.2227748632431</c:v>
                </c:pt>
                <c:pt idx="497">
                  <c:v>4953.8873448371887</c:v>
                </c:pt>
                <c:pt idx="498">
                  <c:v>4481.3560440540314</c:v>
                </c:pt>
                <c:pt idx="499">
                  <c:v>5153.2042899131766</c:v>
                </c:pt>
                <c:pt idx="500">
                  <c:v>3887.6058075428009</c:v>
                </c:pt>
                <c:pt idx="501">
                  <c:v>4601.6109244823456</c:v>
                </c:pt>
                <c:pt idx="502">
                  <c:v>4394.8306542634964</c:v>
                </c:pt>
                <c:pt idx="503">
                  <c:v>4293.5964149236679</c:v>
                </c:pt>
                <c:pt idx="504">
                  <c:v>4025.7339971065521</c:v>
                </c:pt>
                <c:pt idx="505">
                  <c:v>3985.6573051214218</c:v>
                </c:pt>
                <c:pt idx="506">
                  <c:v>4328.4252691268921</c:v>
                </c:pt>
                <c:pt idx="507">
                  <c:v>4790.3787131309509</c:v>
                </c:pt>
                <c:pt idx="508">
                  <c:v>4296.8085308074951</c:v>
                </c:pt>
                <c:pt idx="509">
                  <c:v>5960.0195266008377</c:v>
                </c:pt>
                <c:pt idx="510">
                  <c:v>5896.7378175258636</c:v>
                </c:pt>
                <c:pt idx="511">
                  <c:v>4874.7771956920624</c:v>
                </c:pt>
                <c:pt idx="512">
                  <c:v>5721.6945618391037</c:v>
                </c:pt>
                <c:pt idx="513">
                  <c:v>5757.5234441757202</c:v>
                </c:pt>
                <c:pt idx="514">
                  <c:v>4433.9002361297607</c:v>
                </c:pt>
                <c:pt idx="515">
                  <c:v>4163.9090738296509</c:v>
                </c:pt>
                <c:pt idx="516">
                  <c:v>5618.3253927230826</c:v>
                </c:pt>
                <c:pt idx="517">
                  <c:v>4309.4443573951721</c:v>
                </c:pt>
                <c:pt idx="518">
                  <c:v>4688.0933558940887</c:v>
                </c:pt>
                <c:pt idx="519">
                  <c:v>5206.9851250648499</c:v>
                </c:pt>
                <c:pt idx="520">
                  <c:v>4924.329258441925</c:v>
                </c:pt>
                <c:pt idx="521">
                  <c:v>4200.7946727275848</c:v>
                </c:pt>
                <c:pt idx="522">
                  <c:v>4589.99169921875</c:v>
                </c:pt>
                <c:pt idx="523">
                  <c:v>5909.3946925401688</c:v>
                </c:pt>
                <c:pt idx="524">
                  <c:v>4637.4478334188461</c:v>
                </c:pt>
                <c:pt idx="525">
                  <c:v>3709.3241982460022</c:v>
                </c:pt>
                <c:pt idx="526">
                  <c:v>4498.2249009609222</c:v>
                </c:pt>
                <c:pt idx="527">
                  <c:v>3482.5793058872218</c:v>
                </c:pt>
                <c:pt idx="528">
                  <c:v>4302.0780925750732</c:v>
                </c:pt>
                <c:pt idx="529">
                  <c:v>4046.8167264461522</c:v>
                </c:pt>
                <c:pt idx="530">
                  <c:v>5144.7679510116577</c:v>
                </c:pt>
                <c:pt idx="531">
                  <c:v>4769.2796249389648</c:v>
                </c:pt>
                <c:pt idx="532">
                  <c:v>4462.3954218626022</c:v>
                </c:pt>
                <c:pt idx="533">
                  <c:v>5372.5908772945404</c:v>
                </c:pt>
                <c:pt idx="534">
                  <c:v>5208.058648109436</c:v>
                </c:pt>
                <c:pt idx="535">
                  <c:v>5796.5683965682983</c:v>
                </c:pt>
                <c:pt idx="536">
                  <c:v>5887.2350153923026</c:v>
                </c:pt>
                <c:pt idx="537">
                  <c:v>4573.1472263336182</c:v>
                </c:pt>
                <c:pt idx="538">
                  <c:v>5250.2379355430603</c:v>
                </c:pt>
                <c:pt idx="539">
                  <c:v>5540.2602871656418</c:v>
                </c:pt>
                <c:pt idx="540">
                  <c:v>5871.4446488618851</c:v>
                </c:pt>
                <c:pt idx="541">
                  <c:v>4627.9697961807251</c:v>
                </c:pt>
                <c:pt idx="542">
                  <c:v>5821.860523223877</c:v>
                </c:pt>
                <c:pt idx="543">
                  <c:v>5765.5448582172394</c:v>
                </c:pt>
                <c:pt idx="544">
                  <c:v>5253.4174385070801</c:v>
                </c:pt>
                <c:pt idx="545">
                  <c:v>5250.2260670661926</c:v>
                </c:pt>
                <c:pt idx="546">
                  <c:v>4202.9073601961136</c:v>
                </c:pt>
                <c:pt idx="547">
                  <c:v>5370.4493255615234</c:v>
                </c:pt>
                <c:pt idx="548">
                  <c:v>5546.6103394031516</c:v>
                </c:pt>
                <c:pt idx="549">
                  <c:v>4299.977462053299</c:v>
                </c:pt>
                <c:pt idx="550">
                  <c:v>4443.3929129838943</c:v>
                </c:pt>
                <c:pt idx="551">
                  <c:v>6216.3021280765533</c:v>
                </c:pt>
                <c:pt idx="552">
                  <c:v>5092.042760848999</c:v>
                </c:pt>
                <c:pt idx="553">
                  <c:v>6623.4479808807373</c:v>
                </c:pt>
                <c:pt idx="554">
                  <c:v>5338.8166596889496</c:v>
                </c:pt>
                <c:pt idx="555">
                  <c:v>4555.2050949335098</c:v>
                </c:pt>
                <c:pt idx="556">
                  <c:v>4897.9676427841187</c:v>
                </c:pt>
                <c:pt idx="557">
                  <c:v>4362.4968814849854</c:v>
                </c:pt>
                <c:pt idx="558">
                  <c:v>4979.3015189170837</c:v>
                </c:pt>
                <c:pt idx="559">
                  <c:v>5132.0908126831046</c:v>
                </c:pt>
                <c:pt idx="560">
                  <c:v>3991.99715077877</c:v>
                </c:pt>
                <c:pt idx="561">
                  <c:v>5312.4783507585526</c:v>
                </c:pt>
                <c:pt idx="562">
                  <c:v>5031.9134937524796</c:v>
                </c:pt>
                <c:pt idx="563">
                  <c:v>4905.3582158088684</c:v>
                </c:pt>
                <c:pt idx="564">
                  <c:v>5333.5649358034134</c:v>
                </c:pt>
                <c:pt idx="565">
                  <c:v>5344.1184754371643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921-475E-A268-40F221F948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7100"/>
          <c:min val="3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CCA0E7-C215-44E4-8F9F-12040CCF7191}" type="doc">
      <dgm:prSet loTypeId="urn:microsoft.com/office/officeart/2005/8/layout/process1" loCatId="process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63D358CE-A108-4583-A1DB-5DE5BB9B4D48}">
      <dgm:prSet phldrT="[文字]" custT="1"/>
      <dgm:spPr/>
      <dgm:t>
        <a:bodyPr/>
        <a:lstStyle/>
        <a:p>
          <a:r>
            <a:rPr lang="en-US" altLang="en-US" sz="2600" dirty="0"/>
            <a:t>1. Define </a:t>
          </a:r>
        </a:p>
        <a:p>
          <a:r>
            <a:rPr lang="en-US" altLang="en-US" sz="2600" dirty="0"/>
            <a:t>brain region labels</a:t>
          </a:r>
          <a:endParaRPr lang="zh-TW" altLang="en-US" sz="2600" dirty="0"/>
        </a:p>
      </dgm:t>
    </dgm:pt>
    <dgm:pt modelId="{0F8E22F4-CCE6-44ED-9AC7-A9AF421A86D8}" type="sibTrans" cxnId="{A1A72FE9-3B31-48F8-B395-4A619078F5C6}">
      <dgm:prSet/>
      <dgm:spPr/>
      <dgm:t>
        <a:bodyPr/>
        <a:lstStyle/>
        <a:p>
          <a:endParaRPr lang="zh-TW" altLang="en-US"/>
        </a:p>
      </dgm:t>
    </dgm:pt>
    <dgm:pt modelId="{3E6BEA13-B0E5-48A5-B30A-BECA8BDAB8CA}" type="parTrans" cxnId="{A1A72FE9-3B31-48F8-B395-4A619078F5C6}">
      <dgm:prSet/>
      <dgm:spPr/>
      <dgm:t>
        <a:bodyPr/>
        <a:lstStyle/>
        <a:p>
          <a:endParaRPr lang="zh-TW" altLang="en-US"/>
        </a:p>
      </dgm:t>
    </dgm:pt>
    <dgm:pt modelId="{1D2CE0C8-8638-4259-BCFC-5883B4BE2E1A}">
      <dgm:prSet/>
      <dgm:spPr/>
      <dgm:t>
        <a:bodyPr/>
        <a:lstStyle/>
        <a:p>
          <a:r>
            <a:rPr lang="da-DK" altLang="en-US" dirty="0"/>
            <a:t>2. Set </a:t>
          </a:r>
        </a:p>
        <a:p>
          <a:r>
            <a:rPr lang="da-DK" altLang="en-US" dirty="0"/>
            <a:t>file folder path</a:t>
          </a:r>
          <a:endParaRPr lang="zh-TW" altLang="en-US" dirty="0"/>
        </a:p>
      </dgm:t>
    </dgm:pt>
    <dgm:pt modelId="{B3520B9E-B677-4220-AF98-468D4FAC5F18}" type="parTrans" cxnId="{7F14880F-CF64-42FD-B2CC-F2EF177FE55A}">
      <dgm:prSet/>
      <dgm:spPr/>
      <dgm:t>
        <a:bodyPr/>
        <a:lstStyle/>
        <a:p>
          <a:endParaRPr lang="zh-TW" altLang="en-US"/>
        </a:p>
      </dgm:t>
    </dgm:pt>
    <dgm:pt modelId="{E45CFA58-E049-492E-9135-E6435D523185}" type="sibTrans" cxnId="{7F14880F-CF64-42FD-B2CC-F2EF177FE55A}">
      <dgm:prSet/>
      <dgm:spPr/>
      <dgm:t>
        <a:bodyPr/>
        <a:lstStyle/>
        <a:p>
          <a:endParaRPr lang="zh-TW" altLang="en-US"/>
        </a:p>
      </dgm:t>
    </dgm:pt>
    <dgm:pt modelId="{0375000C-3011-46CB-BADD-6554686793F5}">
      <dgm:prSet/>
      <dgm:spPr/>
      <dgm:t>
        <a:bodyPr/>
        <a:lstStyle/>
        <a:p>
          <a:r>
            <a:rPr lang="en-US" altLang="en-US" dirty="0"/>
            <a:t>3. Create </a:t>
          </a:r>
        </a:p>
        <a:p>
          <a:r>
            <a:rPr lang="en-US" altLang="en-US" dirty="0"/>
            <a:t>results table</a:t>
          </a:r>
          <a:endParaRPr lang="zh-TW" altLang="en-US" dirty="0"/>
        </a:p>
      </dgm:t>
    </dgm:pt>
    <dgm:pt modelId="{409D0E0B-7019-489D-A5D6-77DF38A8D5D8}" type="parTrans" cxnId="{DC667101-E5BD-41FA-AE3E-694BAF236C80}">
      <dgm:prSet/>
      <dgm:spPr/>
      <dgm:t>
        <a:bodyPr/>
        <a:lstStyle/>
        <a:p>
          <a:endParaRPr lang="zh-TW" altLang="en-US"/>
        </a:p>
      </dgm:t>
    </dgm:pt>
    <dgm:pt modelId="{C2BAF732-35B9-42C0-8C36-E41757BECE9E}" type="sibTrans" cxnId="{DC667101-E5BD-41FA-AE3E-694BAF236C80}">
      <dgm:prSet/>
      <dgm:spPr/>
      <dgm:t>
        <a:bodyPr/>
        <a:lstStyle/>
        <a:p>
          <a:endParaRPr lang="zh-TW" altLang="en-US"/>
        </a:p>
      </dgm:t>
    </dgm:pt>
    <dgm:pt modelId="{C669F327-5831-4692-AB51-444A669BAABC}">
      <dgm:prSet/>
      <dgm:spPr/>
      <dgm:t>
        <a:bodyPr/>
        <a:lstStyle/>
        <a:p>
          <a:r>
            <a:rPr lang="en-US" altLang="en-US" dirty="0"/>
            <a:t>4. Read </a:t>
          </a:r>
        </a:p>
        <a:p>
          <a:r>
            <a:rPr lang="en-US" altLang="en-US" dirty="0"/>
            <a:t>each NIfTI file</a:t>
          </a:r>
          <a:endParaRPr lang="zh-TW" altLang="en-US" dirty="0"/>
        </a:p>
      </dgm:t>
    </dgm:pt>
    <dgm:pt modelId="{80C1D365-145B-40F9-8F1F-7355FC330D2D}" type="parTrans" cxnId="{9E067C86-1141-4101-8C76-2A73F73626F2}">
      <dgm:prSet/>
      <dgm:spPr/>
      <dgm:t>
        <a:bodyPr/>
        <a:lstStyle/>
        <a:p>
          <a:endParaRPr lang="zh-TW" altLang="en-US"/>
        </a:p>
      </dgm:t>
    </dgm:pt>
    <dgm:pt modelId="{EC71C2B3-4486-4FCE-B4BE-CB81FBD3C06B}" type="sibTrans" cxnId="{9E067C86-1141-4101-8C76-2A73F73626F2}">
      <dgm:prSet/>
      <dgm:spPr/>
      <dgm:t>
        <a:bodyPr/>
        <a:lstStyle/>
        <a:p>
          <a:endParaRPr lang="zh-TW" altLang="en-US"/>
        </a:p>
      </dgm:t>
    </dgm:pt>
    <dgm:pt modelId="{7423C3D7-054D-42D0-8CE0-B2B733E1256C}" type="pres">
      <dgm:prSet presAssocID="{02CCA0E7-C215-44E4-8F9F-12040CCF7191}" presName="Name0" presStyleCnt="0">
        <dgm:presLayoutVars>
          <dgm:dir/>
          <dgm:resizeHandles val="exact"/>
        </dgm:presLayoutVars>
      </dgm:prSet>
      <dgm:spPr/>
    </dgm:pt>
    <dgm:pt modelId="{812097A8-A9CF-46E3-A72A-BF451129BF85}" type="pres">
      <dgm:prSet presAssocID="{63D358CE-A108-4583-A1DB-5DE5BB9B4D48}" presName="node" presStyleLbl="node1" presStyleIdx="0" presStyleCnt="4">
        <dgm:presLayoutVars>
          <dgm:bulletEnabled val="1"/>
        </dgm:presLayoutVars>
      </dgm:prSet>
      <dgm:spPr/>
    </dgm:pt>
    <dgm:pt modelId="{A7A11A43-CAB8-4AC0-95F1-309DC35D54CA}" type="pres">
      <dgm:prSet presAssocID="{0F8E22F4-CCE6-44ED-9AC7-A9AF421A86D8}" presName="sibTrans" presStyleLbl="sibTrans2D1" presStyleIdx="0" presStyleCnt="3"/>
      <dgm:spPr/>
    </dgm:pt>
    <dgm:pt modelId="{B6F6D269-412F-4F61-938D-78B84B4A89F3}" type="pres">
      <dgm:prSet presAssocID="{0F8E22F4-CCE6-44ED-9AC7-A9AF421A86D8}" presName="connectorText" presStyleLbl="sibTrans2D1" presStyleIdx="0" presStyleCnt="3"/>
      <dgm:spPr/>
    </dgm:pt>
    <dgm:pt modelId="{CAA23E74-1FB0-47D0-936F-3B2F7D7A2B53}" type="pres">
      <dgm:prSet presAssocID="{1D2CE0C8-8638-4259-BCFC-5883B4BE2E1A}" presName="node" presStyleLbl="node1" presStyleIdx="1" presStyleCnt="4">
        <dgm:presLayoutVars>
          <dgm:bulletEnabled val="1"/>
        </dgm:presLayoutVars>
      </dgm:prSet>
      <dgm:spPr/>
    </dgm:pt>
    <dgm:pt modelId="{6B204ADA-0FB2-4BF2-BB41-A009A4EDA72E}" type="pres">
      <dgm:prSet presAssocID="{E45CFA58-E049-492E-9135-E6435D523185}" presName="sibTrans" presStyleLbl="sibTrans2D1" presStyleIdx="1" presStyleCnt="3"/>
      <dgm:spPr/>
    </dgm:pt>
    <dgm:pt modelId="{461C4D9D-9E06-4AAB-A961-BB49A2DBF0FD}" type="pres">
      <dgm:prSet presAssocID="{E45CFA58-E049-492E-9135-E6435D523185}" presName="connectorText" presStyleLbl="sibTrans2D1" presStyleIdx="1" presStyleCnt="3"/>
      <dgm:spPr/>
    </dgm:pt>
    <dgm:pt modelId="{B3CE00BB-C1FD-46F3-A1EE-D4326F917B6F}" type="pres">
      <dgm:prSet presAssocID="{0375000C-3011-46CB-BADD-6554686793F5}" presName="node" presStyleLbl="node1" presStyleIdx="2" presStyleCnt="4">
        <dgm:presLayoutVars>
          <dgm:bulletEnabled val="1"/>
        </dgm:presLayoutVars>
      </dgm:prSet>
      <dgm:spPr/>
    </dgm:pt>
    <dgm:pt modelId="{A1E5A02E-4FBD-456F-8C84-7682CF4F8A3A}" type="pres">
      <dgm:prSet presAssocID="{C2BAF732-35B9-42C0-8C36-E41757BECE9E}" presName="sibTrans" presStyleLbl="sibTrans2D1" presStyleIdx="2" presStyleCnt="3"/>
      <dgm:spPr/>
    </dgm:pt>
    <dgm:pt modelId="{EE8FF4AC-DD9E-4C03-A7D4-A27379E82C1A}" type="pres">
      <dgm:prSet presAssocID="{C2BAF732-35B9-42C0-8C36-E41757BECE9E}" presName="connectorText" presStyleLbl="sibTrans2D1" presStyleIdx="2" presStyleCnt="3"/>
      <dgm:spPr/>
    </dgm:pt>
    <dgm:pt modelId="{CDD29BAA-D237-4AD9-AD87-B920C6FBF4F6}" type="pres">
      <dgm:prSet presAssocID="{C669F327-5831-4692-AB51-444A669BAABC}" presName="node" presStyleLbl="node1" presStyleIdx="3" presStyleCnt="4">
        <dgm:presLayoutVars>
          <dgm:bulletEnabled val="1"/>
        </dgm:presLayoutVars>
      </dgm:prSet>
      <dgm:spPr/>
    </dgm:pt>
  </dgm:ptLst>
  <dgm:cxnLst>
    <dgm:cxn modelId="{DC667101-E5BD-41FA-AE3E-694BAF236C80}" srcId="{02CCA0E7-C215-44E4-8F9F-12040CCF7191}" destId="{0375000C-3011-46CB-BADD-6554686793F5}" srcOrd="2" destOrd="0" parTransId="{409D0E0B-7019-489D-A5D6-77DF38A8D5D8}" sibTransId="{C2BAF732-35B9-42C0-8C36-E41757BECE9E}"/>
    <dgm:cxn modelId="{DEBD710E-9D07-43C9-BD8F-46A595ECDA77}" type="presOf" srcId="{63D358CE-A108-4583-A1DB-5DE5BB9B4D48}" destId="{812097A8-A9CF-46E3-A72A-BF451129BF85}" srcOrd="0" destOrd="0" presId="urn:microsoft.com/office/officeart/2005/8/layout/process1"/>
    <dgm:cxn modelId="{7F14880F-CF64-42FD-B2CC-F2EF177FE55A}" srcId="{02CCA0E7-C215-44E4-8F9F-12040CCF7191}" destId="{1D2CE0C8-8638-4259-BCFC-5883B4BE2E1A}" srcOrd="1" destOrd="0" parTransId="{B3520B9E-B677-4220-AF98-468D4FAC5F18}" sibTransId="{E45CFA58-E049-492E-9135-E6435D523185}"/>
    <dgm:cxn modelId="{7238D319-6DD9-4414-82F3-4C55BCAEA63D}" type="presOf" srcId="{E45CFA58-E049-492E-9135-E6435D523185}" destId="{6B204ADA-0FB2-4BF2-BB41-A009A4EDA72E}" srcOrd="0" destOrd="0" presId="urn:microsoft.com/office/officeart/2005/8/layout/process1"/>
    <dgm:cxn modelId="{C035E968-1E9A-4715-9984-C5CC185622C0}" type="presOf" srcId="{0F8E22F4-CCE6-44ED-9AC7-A9AF421A86D8}" destId="{B6F6D269-412F-4F61-938D-78B84B4A89F3}" srcOrd="1" destOrd="0" presId="urn:microsoft.com/office/officeart/2005/8/layout/process1"/>
    <dgm:cxn modelId="{7951014F-D421-42CC-884D-F36ED28947B4}" type="presOf" srcId="{0F8E22F4-CCE6-44ED-9AC7-A9AF421A86D8}" destId="{A7A11A43-CAB8-4AC0-95F1-309DC35D54CA}" srcOrd="0" destOrd="0" presId="urn:microsoft.com/office/officeart/2005/8/layout/process1"/>
    <dgm:cxn modelId="{A889A578-766C-4B93-A37E-7F3725C42180}" type="presOf" srcId="{1D2CE0C8-8638-4259-BCFC-5883B4BE2E1A}" destId="{CAA23E74-1FB0-47D0-936F-3B2F7D7A2B53}" srcOrd="0" destOrd="0" presId="urn:microsoft.com/office/officeart/2005/8/layout/process1"/>
    <dgm:cxn modelId="{5FD2947F-C3BB-47B1-B4CE-0163C399923B}" type="presOf" srcId="{C2BAF732-35B9-42C0-8C36-E41757BECE9E}" destId="{EE8FF4AC-DD9E-4C03-A7D4-A27379E82C1A}" srcOrd="1" destOrd="0" presId="urn:microsoft.com/office/officeart/2005/8/layout/process1"/>
    <dgm:cxn modelId="{9E067C86-1141-4101-8C76-2A73F73626F2}" srcId="{02CCA0E7-C215-44E4-8F9F-12040CCF7191}" destId="{C669F327-5831-4692-AB51-444A669BAABC}" srcOrd="3" destOrd="0" parTransId="{80C1D365-145B-40F9-8F1F-7355FC330D2D}" sibTransId="{EC71C2B3-4486-4FCE-B4BE-CB81FBD3C06B}"/>
    <dgm:cxn modelId="{7E76A7AB-CF96-4606-819B-304FFC4B0AA4}" type="presOf" srcId="{C2BAF732-35B9-42C0-8C36-E41757BECE9E}" destId="{A1E5A02E-4FBD-456F-8C84-7682CF4F8A3A}" srcOrd="0" destOrd="0" presId="urn:microsoft.com/office/officeart/2005/8/layout/process1"/>
    <dgm:cxn modelId="{629E2ECA-CF36-4A85-BEFF-53B2E58F9433}" type="presOf" srcId="{02CCA0E7-C215-44E4-8F9F-12040CCF7191}" destId="{7423C3D7-054D-42D0-8CE0-B2B733E1256C}" srcOrd="0" destOrd="0" presId="urn:microsoft.com/office/officeart/2005/8/layout/process1"/>
    <dgm:cxn modelId="{7CAC3ECB-59B2-4874-AAE1-DB066221863A}" type="presOf" srcId="{0375000C-3011-46CB-BADD-6554686793F5}" destId="{B3CE00BB-C1FD-46F3-A1EE-D4326F917B6F}" srcOrd="0" destOrd="0" presId="urn:microsoft.com/office/officeart/2005/8/layout/process1"/>
    <dgm:cxn modelId="{49BC90E3-7857-4274-B256-3D0A4759D41D}" type="presOf" srcId="{C669F327-5831-4692-AB51-444A669BAABC}" destId="{CDD29BAA-D237-4AD9-AD87-B920C6FBF4F6}" srcOrd="0" destOrd="0" presId="urn:microsoft.com/office/officeart/2005/8/layout/process1"/>
    <dgm:cxn modelId="{A1A72FE9-3B31-48F8-B395-4A619078F5C6}" srcId="{02CCA0E7-C215-44E4-8F9F-12040CCF7191}" destId="{63D358CE-A108-4583-A1DB-5DE5BB9B4D48}" srcOrd="0" destOrd="0" parTransId="{3E6BEA13-B0E5-48A5-B30A-BECA8BDAB8CA}" sibTransId="{0F8E22F4-CCE6-44ED-9AC7-A9AF421A86D8}"/>
    <dgm:cxn modelId="{63A520FC-435B-4051-BE92-F2EEF44F4ED2}" type="presOf" srcId="{E45CFA58-E049-492E-9135-E6435D523185}" destId="{461C4D9D-9E06-4AAB-A961-BB49A2DBF0FD}" srcOrd="1" destOrd="0" presId="urn:microsoft.com/office/officeart/2005/8/layout/process1"/>
    <dgm:cxn modelId="{14C74416-B240-45E1-90F2-682B9DBFF6EE}" type="presParOf" srcId="{7423C3D7-054D-42D0-8CE0-B2B733E1256C}" destId="{812097A8-A9CF-46E3-A72A-BF451129BF85}" srcOrd="0" destOrd="0" presId="urn:microsoft.com/office/officeart/2005/8/layout/process1"/>
    <dgm:cxn modelId="{452AB547-EE8B-4A1F-8D22-418C4A1B5358}" type="presParOf" srcId="{7423C3D7-054D-42D0-8CE0-B2B733E1256C}" destId="{A7A11A43-CAB8-4AC0-95F1-309DC35D54CA}" srcOrd="1" destOrd="0" presId="urn:microsoft.com/office/officeart/2005/8/layout/process1"/>
    <dgm:cxn modelId="{B02EF2A7-0683-4A8F-AEF2-A03382C521F1}" type="presParOf" srcId="{A7A11A43-CAB8-4AC0-95F1-309DC35D54CA}" destId="{B6F6D269-412F-4F61-938D-78B84B4A89F3}" srcOrd="0" destOrd="0" presId="urn:microsoft.com/office/officeart/2005/8/layout/process1"/>
    <dgm:cxn modelId="{2DB36DE3-A1A1-4D00-835A-66171BA6C278}" type="presParOf" srcId="{7423C3D7-054D-42D0-8CE0-B2B733E1256C}" destId="{CAA23E74-1FB0-47D0-936F-3B2F7D7A2B53}" srcOrd="2" destOrd="0" presId="urn:microsoft.com/office/officeart/2005/8/layout/process1"/>
    <dgm:cxn modelId="{EF4AF2CF-5207-4B15-B6B9-39EE45F7B3C7}" type="presParOf" srcId="{7423C3D7-054D-42D0-8CE0-B2B733E1256C}" destId="{6B204ADA-0FB2-4BF2-BB41-A009A4EDA72E}" srcOrd="3" destOrd="0" presId="urn:microsoft.com/office/officeart/2005/8/layout/process1"/>
    <dgm:cxn modelId="{8E95AE59-E2FA-4961-B49B-7A5A663C7BBD}" type="presParOf" srcId="{6B204ADA-0FB2-4BF2-BB41-A009A4EDA72E}" destId="{461C4D9D-9E06-4AAB-A961-BB49A2DBF0FD}" srcOrd="0" destOrd="0" presId="urn:microsoft.com/office/officeart/2005/8/layout/process1"/>
    <dgm:cxn modelId="{3DB6E542-D759-4EC4-BD9C-2A78D4847D1A}" type="presParOf" srcId="{7423C3D7-054D-42D0-8CE0-B2B733E1256C}" destId="{B3CE00BB-C1FD-46F3-A1EE-D4326F917B6F}" srcOrd="4" destOrd="0" presId="urn:microsoft.com/office/officeart/2005/8/layout/process1"/>
    <dgm:cxn modelId="{C4DEB86C-39F5-4A4D-93BB-887914EF13B1}" type="presParOf" srcId="{7423C3D7-054D-42D0-8CE0-B2B733E1256C}" destId="{A1E5A02E-4FBD-456F-8C84-7682CF4F8A3A}" srcOrd="5" destOrd="0" presId="urn:microsoft.com/office/officeart/2005/8/layout/process1"/>
    <dgm:cxn modelId="{3B339E77-8C3C-4B22-AE01-4CD435AD0543}" type="presParOf" srcId="{A1E5A02E-4FBD-456F-8C84-7682CF4F8A3A}" destId="{EE8FF4AC-DD9E-4C03-A7D4-A27379E82C1A}" srcOrd="0" destOrd="0" presId="urn:microsoft.com/office/officeart/2005/8/layout/process1"/>
    <dgm:cxn modelId="{E1574FDB-2933-4D16-866B-06CDB0A05830}" type="presParOf" srcId="{7423C3D7-054D-42D0-8CE0-B2B733E1256C}" destId="{CDD29BAA-D237-4AD9-AD87-B920C6FBF4F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CCA0E7-C215-44E4-8F9F-12040CCF7191}" type="doc">
      <dgm:prSet loTypeId="urn:microsoft.com/office/officeart/2005/8/layout/process1" loCatId="process" qsTypeId="urn:microsoft.com/office/officeart/2005/8/quickstyle/3d3" qsCatId="3D" csTypeId="urn:microsoft.com/office/officeart/2005/8/colors/accent0_1" csCatId="mainScheme" phldr="1"/>
      <dgm:spPr/>
    </dgm:pt>
    <dgm:pt modelId="{DA9B2BE4-8062-4DF7-BF2B-B60BCD860F2C}">
      <dgm:prSet custT="1"/>
      <dgm:spPr/>
      <dgm:t>
        <a:bodyPr/>
        <a:lstStyle/>
        <a:p>
          <a:r>
            <a:rPr lang="en-US" altLang="en-US" sz="2600" dirty="0"/>
            <a:t>5. Calculate </a:t>
          </a:r>
        </a:p>
        <a:p>
          <a:r>
            <a:rPr lang="en-US" altLang="en-US" sz="2600" dirty="0"/>
            <a:t>Voxel count</a:t>
          </a:r>
          <a:endParaRPr lang="zh-TW" altLang="en-US" sz="2600" dirty="0"/>
        </a:p>
      </dgm:t>
    </dgm:pt>
    <dgm:pt modelId="{88608EA6-E7DB-4433-99A6-F0AD11176E13}" type="parTrans" cxnId="{06559217-492D-49A2-856D-03B40CC4D163}">
      <dgm:prSet/>
      <dgm:spPr/>
      <dgm:t>
        <a:bodyPr/>
        <a:lstStyle/>
        <a:p>
          <a:endParaRPr lang="zh-TW" altLang="en-US"/>
        </a:p>
      </dgm:t>
    </dgm:pt>
    <dgm:pt modelId="{538081F0-E777-44CA-8F54-6B4B0E3DEE3D}" type="sibTrans" cxnId="{06559217-492D-49A2-856D-03B40CC4D163}">
      <dgm:prSet/>
      <dgm:spPr/>
      <dgm:t>
        <a:bodyPr/>
        <a:lstStyle/>
        <a:p>
          <a:endParaRPr lang="zh-TW" altLang="en-US"/>
        </a:p>
      </dgm:t>
    </dgm:pt>
    <dgm:pt modelId="{50FD42C6-EB31-4051-8D40-166C37C2540B}">
      <dgm:prSet custT="1"/>
      <dgm:spPr/>
      <dgm:t>
        <a:bodyPr/>
        <a:lstStyle/>
        <a:p>
          <a:r>
            <a:rPr lang="en-US" altLang="en-US" sz="2600" dirty="0"/>
            <a:t>6. Calculate </a:t>
          </a:r>
        </a:p>
        <a:p>
          <a:r>
            <a:rPr lang="en-US" altLang="en-US" sz="2600" dirty="0"/>
            <a:t>Voxel volume</a:t>
          </a:r>
          <a:endParaRPr lang="zh-TW" altLang="en-US" sz="2600" dirty="0"/>
        </a:p>
      </dgm:t>
    </dgm:pt>
    <dgm:pt modelId="{C219ABA5-6CE8-4A81-A89B-B161A741EE19}" type="parTrans" cxnId="{9A28D049-CE4D-47E1-B632-040193D4DB23}">
      <dgm:prSet/>
      <dgm:spPr/>
      <dgm:t>
        <a:bodyPr/>
        <a:lstStyle/>
        <a:p>
          <a:endParaRPr lang="zh-TW" altLang="en-US"/>
        </a:p>
      </dgm:t>
    </dgm:pt>
    <dgm:pt modelId="{C1E758C7-81AF-4CB0-891B-0544E5EB66C3}" type="sibTrans" cxnId="{9A28D049-CE4D-47E1-B632-040193D4DB23}">
      <dgm:prSet/>
      <dgm:spPr/>
      <dgm:t>
        <a:bodyPr/>
        <a:lstStyle/>
        <a:p>
          <a:endParaRPr lang="zh-TW" altLang="en-US"/>
        </a:p>
      </dgm:t>
    </dgm:pt>
    <dgm:pt modelId="{1ECED41F-B71B-404F-B10B-5054500959A8}">
      <dgm:prSet custT="1"/>
      <dgm:spPr/>
      <dgm:t>
        <a:bodyPr/>
        <a:lstStyle/>
        <a:p>
          <a:r>
            <a:rPr lang="en-US" altLang="en-US" sz="1800" dirty="0"/>
            <a:t>7. Calculate </a:t>
          </a:r>
        </a:p>
        <a:p>
          <a:r>
            <a:rPr lang="en-US" altLang="en-US" sz="1800" dirty="0"/>
            <a:t>Voxel count * volume for each region</a:t>
          </a:r>
          <a:endParaRPr lang="zh-TW" altLang="en-US" sz="1800" dirty="0"/>
        </a:p>
      </dgm:t>
    </dgm:pt>
    <dgm:pt modelId="{183B3A81-3BC4-4C17-8B28-E57F17C79C53}" type="parTrans" cxnId="{41CB3775-C523-4EE5-94EE-EF62BD378375}">
      <dgm:prSet/>
      <dgm:spPr/>
      <dgm:t>
        <a:bodyPr/>
        <a:lstStyle/>
        <a:p>
          <a:endParaRPr lang="zh-TW" altLang="en-US"/>
        </a:p>
      </dgm:t>
    </dgm:pt>
    <dgm:pt modelId="{18D0FC3C-55FC-4EBF-8E32-77AF652AB6D0}" type="sibTrans" cxnId="{41CB3775-C523-4EE5-94EE-EF62BD378375}">
      <dgm:prSet/>
      <dgm:spPr/>
      <dgm:t>
        <a:bodyPr/>
        <a:lstStyle/>
        <a:p>
          <a:endParaRPr lang="zh-TW" altLang="en-US"/>
        </a:p>
      </dgm:t>
    </dgm:pt>
    <dgm:pt modelId="{D67C0B0F-7EEB-4A0D-9930-43E330B9D434}">
      <dgm:prSet custT="1"/>
      <dgm:spPr/>
      <dgm:t>
        <a:bodyPr/>
        <a:lstStyle/>
        <a:p>
          <a:r>
            <a:rPr lang="en-US" altLang="en-US" sz="2600" dirty="0"/>
            <a:t>8. Export</a:t>
          </a:r>
          <a:r>
            <a:rPr lang="zh-TW" altLang="en-US" sz="2600" dirty="0"/>
            <a:t> </a:t>
          </a:r>
          <a:r>
            <a:rPr lang="en-US" altLang="en-US" sz="2600" dirty="0"/>
            <a:t>as</a:t>
          </a:r>
          <a:r>
            <a:rPr lang="zh-TW" altLang="en-US" sz="2600" dirty="0"/>
            <a:t> </a:t>
          </a:r>
          <a:r>
            <a:rPr lang="en-US" altLang="en-US" sz="2600" dirty="0"/>
            <a:t>Excel file</a:t>
          </a:r>
          <a:endParaRPr lang="zh-TW" altLang="en-US" sz="2600" dirty="0"/>
        </a:p>
      </dgm:t>
    </dgm:pt>
    <dgm:pt modelId="{1CCAE53F-7312-46B6-BF73-C72259079E05}" type="parTrans" cxnId="{2FA6BE37-2C21-4650-8E6D-D0742BF693ED}">
      <dgm:prSet/>
      <dgm:spPr/>
      <dgm:t>
        <a:bodyPr/>
        <a:lstStyle/>
        <a:p>
          <a:endParaRPr lang="zh-TW" altLang="en-US"/>
        </a:p>
      </dgm:t>
    </dgm:pt>
    <dgm:pt modelId="{D5A9770F-2E94-4DC7-A7F6-CB03635E3FA7}" type="sibTrans" cxnId="{2FA6BE37-2C21-4650-8E6D-D0742BF693ED}">
      <dgm:prSet/>
      <dgm:spPr/>
      <dgm:t>
        <a:bodyPr/>
        <a:lstStyle/>
        <a:p>
          <a:endParaRPr lang="zh-TW" altLang="en-US"/>
        </a:p>
      </dgm:t>
    </dgm:pt>
    <dgm:pt modelId="{7423C3D7-054D-42D0-8CE0-B2B733E1256C}" type="pres">
      <dgm:prSet presAssocID="{02CCA0E7-C215-44E4-8F9F-12040CCF7191}" presName="Name0" presStyleCnt="0">
        <dgm:presLayoutVars>
          <dgm:dir/>
          <dgm:resizeHandles val="exact"/>
        </dgm:presLayoutVars>
      </dgm:prSet>
      <dgm:spPr/>
    </dgm:pt>
    <dgm:pt modelId="{7C9E82B4-48EC-4462-9DFC-575D3DC1570D}" type="pres">
      <dgm:prSet presAssocID="{DA9B2BE4-8062-4DF7-BF2B-B60BCD860F2C}" presName="node" presStyleLbl="node1" presStyleIdx="0" presStyleCnt="4" custScaleY="135048">
        <dgm:presLayoutVars>
          <dgm:bulletEnabled val="1"/>
        </dgm:presLayoutVars>
      </dgm:prSet>
      <dgm:spPr/>
    </dgm:pt>
    <dgm:pt modelId="{0335B2F1-9086-4F1B-A0A4-2FCE7E70247A}" type="pres">
      <dgm:prSet presAssocID="{538081F0-E777-44CA-8F54-6B4B0E3DEE3D}" presName="sibTrans" presStyleLbl="sibTrans2D1" presStyleIdx="0" presStyleCnt="3"/>
      <dgm:spPr/>
    </dgm:pt>
    <dgm:pt modelId="{6F20523D-EAE9-434B-855C-326A0D4A9A64}" type="pres">
      <dgm:prSet presAssocID="{538081F0-E777-44CA-8F54-6B4B0E3DEE3D}" presName="connectorText" presStyleLbl="sibTrans2D1" presStyleIdx="0" presStyleCnt="3"/>
      <dgm:spPr/>
    </dgm:pt>
    <dgm:pt modelId="{581CDDD4-2720-4347-9899-7853FD6CD3BC}" type="pres">
      <dgm:prSet presAssocID="{50FD42C6-EB31-4051-8D40-166C37C2540B}" presName="node" presStyleLbl="node1" presStyleIdx="1" presStyleCnt="4" custScaleY="139308">
        <dgm:presLayoutVars>
          <dgm:bulletEnabled val="1"/>
        </dgm:presLayoutVars>
      </dgm:prSet>
      <dgm:spPr/>
    </dgm:pt>
    <dgm:pt modelId="{57E14EF4-D00A-4ED9-B780-F192213C3709}" type="pres">
      <dgm:prSet presAssocID="{C1E758C7-81AF-4CB0-891B-0544E5EB66C3}" presName="sibTrans" presStyleLbl="sibTrans2D1" presStyleIdx="1" presStyleCnt="3"/>
      <dgm:spPr/>
    </dgm:pt>
    <dgm:pt modelId="{BF2CB475-FED4-486D-A5A2-533EC0C658C0}" type="pres">
      <dgm:prSet presAssocID="{C1E758C7-81AF-4CB0-891B-0544E5EB66C3}" presName="connectorText" presStyleLbl="sibTrans2D1" presStyleIdx="1" presStyleCnt="3"/>
      <dgm:spPr/>
    </dgm:pt>
    <dgm:pt modelId="{225A1CBB-90CF-4910-BF0D-D32E02ADAAF8}" type="pres">
      <dgm:prSet presAssocID="{1ECED41F-B71B-404F-B10B-5054500959A8}" presName="node" presStyleLbl="node1" presStyleIdx="2" presStyleCnt="4" custScaleY="139308">
        <dgm:presLayoutVars>
          <dgm:bulletEnabled val="1"/>
        </dgm:presLayoutVars>
      </dgm:prSet>
      <dgm:spPr/>
    </dgm:pt>
    <dgm:pt modelId="{A96C29E1-D328-4692-8EDF-C09F167A0D15}" type="pres">
      <dgm:prSet presAssocID="{18D0FC3C-55FC-4EBF-8E32-77AF652AB6D0}" presName="sibTrans" presStyleLbl="sibTrans2D1" presStyleIdx="2" presStyleCnt="3"/>
      <dgm:spPr/>
    </dgm:pt>
    <dgm:pt modelId="{C7C72BDB-81C2-4791-BB3A-26C2FF765321}" type="pres">
      <dgm:prSet presAssocID="{18D0FC3C-55FC-4EBF-8E32-77AF652AB6D0}" presName="connectorText" presStyleLbl="sibTrans2D1" presStyleIdx="2" presStyleCnt="3"/>
      <dgm:spPr/>
    </dgm:pt>
    <dgm:pt modelId="{3F11637B-074C-4DAE-A395-A324FB53E394}" type="pres">
      <dgm:prSet presAssocID="{D67C0B0F-7EEB-4A0D-9930-43E330B9D434}" presName="node" presStyleLbl="node1" presStyleIdx="3" presStyleCnt="4" custScaleY="139308">
        <dgm:presLayoutVars>
          <dgm:bulletEnabled val="1"/>
        </dgm:presLayoutVars>
      </dgm:prSet>
      <dgm:spPr/>
    </dgm:pt>
  </dgm:ptLst>
  <dgm:cxnLst>
    <dgm:cxn modelId="{07DF9800-A3F7-4EC8-868D-9B2FB6BE2781}" type="presOf" srcId="{538081F0-E777-44CA-8F54-6B4B0E3DEE3D}" destId="{6F20523D-EAE9-434B-855C-326A0D4A9A64}" srcOrd="1" destOrd="0" presId="urn:microsoft.com/office/officeart/2005/8/layout/process1"/>
    <dgm:cxn modelId="{06559217-492D-49A2-856D-03B40CC4D163}" srcId="{02CCA0E7-C215-44E4-8F9F-12040CCF7191}" destId="{DA9B2BE4-8062-4DF7-BF2B-B60BCD860F2C}" srcOrd="0" destOrd="0" parTransId="{88608EA6-E7DB-4433-99A6-F0AD11176E13}" sibTransId="{538081F0-E777-44CA-8F54-6B4B0E3DEE3D}"/>
    <dgm:cxn modelId="{B13E6726-BB1D-4F47-B3D2-39C3B5748F4D}" type="presOf" srcId="{18D0FC3C-55FC-4EBF-8E32-77AF652AB6D0}" destId="{C7C72BDB-81C2-4791-BB3A-26C2FF765321}" srcOrd="1" destOrd="0" presId="urn:microsoft.com/office/officeart/2005/8/layout/process1"/>
    <dgm:cxn modelId="{2FA6BE37-2C21-4650-8E6D-D0742BF693ED}" srcId="{02CCA0E7-C215-44E4-8F9F-12040CCF7191}" destId="{D67C0B0F-7EEB-4A0D-9930-43E330B9D434}" srcOrd="3" destOrd="0" parTransId="{1CCAE53F-7312-46B6-BF73-C72259079E05}" sibTransId="{D5A9770F-2E94-4DC7-A7F6-CB03635E3FA7}"/>
    <dgm:cxn modelId="{9B5C2F3C-6CB1-452C-ADCD-D1A07C03221A}" type="presOf" srcId="{1ECED41F-B71B-404F-B10B-5054500959A8}" destId="{225A1CBB-90CF-4910-BF0D-D32E02ADAAF8}" srcOrd="0" destOrd="0" presId="urn:microsoft.com/office/officeart/2005/8/layout/process1"/>
    <dgm:cxn modelId="{7CB24A41-FDAB-4B83-8046-EF78E3C25D57}" type="presOf" srcId="{538081F0-E777-44CA-8F54-6B4B0E3DEE3D}" destId="{0335B2F1-9086-4F1B-A0A4-2FCE7E70247A}" srcOrd="0" destOrd="0" presId="urn:microsoft.com/office/officeart/2005/8/layout/process1"/>
    <dgm:cxn modelId="{0F9E5162-9D7F-47CD-81B1-CE46D62AFAA5}" type="presOf" srcId="{18D0FC3C-55FC-4EBF-8E32-77AF652AB6D0}" destId="{A96C29E1-D328-4692-8EDF-C09F167A0D15}" srcOrd="0" destOrd="0" presId="urn:microsoft.com/office/officeart/2005/8/layout/process1"/>
    <dgm:cxn modelId="{9A28D049-CE4D-47E1-B632-040193D4DB23}" srcId="{02CCA0E7-C215-44E4-8F9F-12040CCF7191}" destId="{50FD42C6-EB31-4051-8D40-166C37C2540B}" srcOrd="1" destOrd="0" parTransId="{C219ABA5-6CE8-4A81-A89B-B161A741EE19}" sibTransId="{C1E758C7-81AF-4CB0-891B-0544E5EB66C3}"/>
    <dgm:cxn modelId="{41CB3775-C523-4EE5-94EE-EF62BD378375}" srcId="{02CCA0E7-C215-44E4-8F9F-12040CCF7191}" destId="{1ECED41F-B71B-404F-B10B-5054500959A8}" srcOrd="2" destOrd="0" parTransId="{183B3A81-3BC4-4C17-8B28-E57F17C79C53}" sibTransId="{18D0FC3C-55FC-4EBF-8E32-77AF652AB6D0}"/>
    <dgm:cxn modelId="{93FD1D80-FB4E-4949-9F9D-87F669B9823E}" type="presOf" srcId="{D67C0B0F-7EEB-4A0D-9930-43E330B9D434}" destId="{3F11637B-074C-4DAE-A395-A324FB53E394}" srcOrd="0" destOrd="0" presId="urn:microsoft.com/office/officeart/2005/8/layout/process1"/>
    <dgm:cxn modelId="{FC79E6A0-657F-42E5-B552-C9644913B657}" type="presOf" srcId="{DA9B2BE4-8062-4DF7-BF2B-B60BCD860F2C}" destId="{7C9E82B4-48EC-4462-9DFC-575D3DC1570D}" srcOrd="0" destOrd="0" presId="urn:microsoft.com/office/officeart/2005/8/layout/process1"/>
    <dgm:cxn modelId="{8D8C10AF-486E-41BF-B72C-F5D0A3D76522}" type="presOf" srcId="{C1E758C7-81AF-4CB0-891B-0544E5EB66C3}" destId="{BF2CB475-FED4-486D-A5A2-533EC0C658C0}" srcOrd="1" destOrd="0" presId="urn:microsoft.com/office/officeart/2005/8/layout/process1"/>
    <dgm:cxn modelId="{629E2ECA-CF36-4A85-BEFF-53B2E58F9433}" type="presOf" srcId="{02CCA0E7-C215-44E4-8F9F-12040CCF7191}" destId="{7423C3D7-054D-42D0-8CE0-B2B733E1256C}" srcOrd="0" destOrd="0" presId="urn:microsoft.com/office/officeart/2005/8/layout/process1"/>
    <dgm:cxn modelId="{99BA9FD5-DCBE-48CA-AD80-92E8813E8DA7}" type="presOf" srcId="{C1E758C7-81AF-4CB0-891B-0544E5EB66C3}" destId="{57E14EF4-D00A-4ED9-B780-F192213C3709}" srcOrd="0" destOrd="0" presId="urn:microsoft.com/office/officeart/2005/8/layout/process1"/>
    <dgm:cxn modelId="{DDAE2FF8-A42F-4C13-8572-DD685C1E3073}" type="presOf" srcId="{50FD42C6-EB31-4051-8D40-166C37C2540B}" destId="{581CDDD4-2720-4347-9899-7853FD6CD3BC}" srcOrd="0" destOrd="0" presId="urn:microsoft.com/office/officeart/2005/8/layout/process1"/>
    <dgm:cxn modelId="{3098F3B4-1F18-453A-AA2F-426D1D3EFBF0}" type="presParOf" srcId="{7423C3D7-054D-42D0-8CE0-B2B733E1256C}" destId="{7C9E82B4-48EC-4462-9DFC-575D3DC1570D}" srcOrd="0" destOrd="0" presId="urn:microsoft.com/office/officeart/2005/8/layout/process1"/>
    <dgm:cxn modelId="{AA1C1FF6-0544-41AC-9B44-D44BFFB6D94E}" type="presParOf" srcId="{7423C3D7-054D-42D0-8CE0-B2B733E1256C}" destId="{0335B2F1-9086-4F1B-A0A4-2FCE7E70247A}" srcOrd="1" destOrd="0" presId="urn:microsoft.com/office/officeart/2005/8/layout/process1"/>
    <dgm:cxn modelId="{288F9BF3-86DC-4A3B-A0CA-0E9FD7B46B41}" type="presParOf" srcId="{0335B2F1-9086-4F1B-A0A4-2FCE7E70247A}" destId="{6F20523D-EAE9-434B-855C-326A0D4A9A64}" srcOrd="0" destOrd="0" presId="urn:microsoft.com/office/officeart/2005/8/layout/process1"/>
    <dgm:cxn modelId="{70E58405-B3E5-49C4-8FFE-BDE201767C82}" type="presParOf" srcId="{7423C3D7-054D-42D0-8CE0-B2B733E1256C}" destId="{581CDDD4-2720-4347-9899-7853FD6CD3BC}" srcOrd="2" destOrd="0" presId="urn:microsoft.com/office/officeart/2005/8/layout/process1"/>
    <dgm:cxn modelId="{5DD91E44-B71F-4305-859A-8C248CE87A4B}" type="presParOf" srcId="{7423C3D7-054D-42D0-8CE0-B2B733E1256C}" destId="{57E14EF4-D00A-4ED9-B780-F192213C3709}" srcOrd="3" destOrd="0" presId="urn:microsoft.com/office/officeart/2005/8/layout/process1"/>
    <dgm:cxn modelId="{8033325B-BB6D-44C1-A10D-2B9A63A3B3C6}" type="presParOf" srcId="{57E14EF4-D00A-4ED9-B780-F192213C3709}" destId="{BF2CB475-FED4-486D-A5A2-533EC0C658C0}" srcOrd="0" destOrd="0" presId="urn:microsoft.com/office/officeart/2005/8/layout/process1"/>
    <dgm:cxn modelId="{E6ADFC50-0250-4669-9FE0-4CA1DBA11293}" type="presParOf" srcId="{7423C3D7-054D-42D0-8CE0-B2B733E1256C}" destId="{225A1CBB-90CF-4910-BF0D-D32E02ADAAF8}" srcOrd="4" destOrd="0" presId="urn:microsoft.com/office/officeart/2005/8/layout/process1"/>
    <dgm:cxn modelId="{1249629C-9256-4674-A9B2-60EA5BCBC4C4}" type="presParOf" srcId="{7423C3D7-054D-42D0-8CE0-B2B733E1256C}" destId="{A96C29E1-D328-4692-8EDF-C09F167A0D15}" srcOrd="5" destOrd="0" presId="urn:microsoft.com/office/officeart/2005/8/layout/process1"/>
    <dgm:cxn modelId="{742796E0-1F60-4753-9668-3C7A625C0035}" type="presParOf" srcId="{A96C29E1-D328-4692-8EDF-C09F167A0D15}" destId="{C7C72BDB-81C2-4791-BB3A-26C2FF765321}" srcOrd="0" destOrd="0" presId="urn:microsoft.com/office/officeart/2005/8/layout/process1"/>
    <dgm:cxn modelId="{831DD28A-0DBB-4E0B-9BEC-1B1DC086257F}" type="presParOf" srcId="{7423C3D7-054D-42D0-8CE0-B2B733E1256C}" destId="{3F11637B-074C-4DAE-A395-A324FB53E39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097A8-A9CF-46E3-A72A-BF451129BF85}">
      <dsp:nvSpPr>
        <dsp:cNvPr id="0" name=""/>
        <dsp:cNvSpPr/>
      </dsp:nvSpPr>
      <dsp:spPr>
        <a:xfrm>
          <a:off x="4814" y="425354"/>
          <a:ext cx="2104937" cy="16181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1. Define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brain region labels</a:t>
          </a:r>
          <a:endParaRPr lang="zh-TW" altLang="en-US" sz="2600" kern="1200" dirty="0"/>
        </a:p>
      </dsp:txBody>
      <dsp:txXfrm>
        <a:off x="52209" y="472749"/>
        <a:ext cx="2010147" cy="1523381"/>
      </dsp:txXfrm>
    </dsp:sp>
    <dsp:sp modelId="{A7A11A43-CAB8-4AC0-95F1-309DC35D54CA}">
      <dsp:nvSpPr>
        <dsp:cNvPr id="0" name=""/>
        <dsp:cNvSpPr/>
      </dsp:nvSpPr>
      <dsp:spPr>
        <a:xfrm>
          <a:off x="2320246" y="973427"/>
          <a:ext cx="446246" cy="52202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100" kern="1200"/>
        </a:p>
      </dsp:txBody>
      <dsp:txXfrm>
        <a:off x="2320246" y="1077832"/>
        <a:ext cx="312372" cy="313214"/>
      </dsp:txXfrm>
    </dsp:sp>
    <dsp:sp modelId="{CAA23E74-1FB0-47D0-936F-3B2F7D7A2B53}">
      <dsp:nvSpPr>
        <dsp:cNvPr id="0" name=""/>
        <dsp:cNvSpPr/>
      </dsp:nvSpPr>
      <dsp:spPr>
        <a:xfrm>
          <a:off x="2951727" y="425354"/>
          <a:ext cx="2104937" cy="16181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altLang="en-US" sz="2600" kern="1200" dirty="0"/>
            <a:t>2. Set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altLang="en-US" sz="2600" kern="1200" dirty="0"/>
            <a:t>file folder path</a:t>
          </a:r>
          <a:endParaRPr lang="zh-TW" altLang="en-US" sz="2600" kern="1200" dirty="0"/>
        </a:p>
      </dsp:txBody>
      <dsp:txXfrm>
        <a:off x="2999122" y="472749"/>
        <a:ext cx="2010147" cy="1523381"/>
      </dsp:txXfrm>
    </dsp:sp>
    <dsp:sp modelId="{6B204ADA-0FB2-4BF2-BB41-A009A4EDA72E}">
      <dsp:nvSpPr>
        <dsp:cNvPr id="0" name=""/>
        <dsp:cNvSpPr/>
      </dsp:nvSpPr>
      <dsp:spPr>
        <a:xfrm>
          <a:off x="5267159" y="973427"/>
          <a:ext cx="446246" cy="52202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100" kern="1200"/>
        </a:p>
      </dsp:txBody>
      <dsp:txXfrm>
        <a:off x="5267159" y="1077832"/>
        <a:ext cx="312372" cy="313214"/>
      </dsp:txXfrm>
    </dsp:sp>
    <dsp:sp modelId="{B3CE00BB-C1FD-46F3-A1EE-D4326F917B6F}">
      <dsp:nvSpPr>
        <dsp:cNvPr id="0" name=""/>
        <dsp:cNvSpPr/>
      </dsp:nvSpPr>
      <dsp:spPr>
        <a:xfrm>
          <a:off x="5898640" y="425354"/>
          <a:ext cx="2104937" cy="16181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3. Create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results table</a:t>
          </a:r>
          <a:endParaRPr lang="zh-TW" altLang="en-US" sz="2600" kern="1200" dirty="0"/>
        </a:p>
      </dsp:txBody>
      <dsp:txXfrm>
        <a:off x="5946035" y="472749"/>
        <a:ext cx="2010147" cy="1523381"/>
      </dsp:txXfrm>
    </dsp:sp>
    <dsp:sp modelId="{A1E5A02E-4FBD-456F-8C84-7682CF4F8A3A}">
      <dsp:nvSpPr>
        <dsp:cNvPr id="0" name=""/>
        <dsp:cNvSpPr/>
      </dsp:nvSpPr>
      <dsp:spPr>
        <a:xfrm>
          <a:off x="8214072" y="973427"/>
          <a:ext cx="446246" cy="52202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100" kern="1200"/>
        </a:p>
      </dsp:txBody>
      <dsp:txXfrm>
        <a:off x="8214072" y="1077832"/>
        <a:ext cx="312372" cy="313214"/>
      </dsp:txXfrm>
    </dsp:sp>
    <dsp:sp modelId="{CDD29BAA-D237-4AD9-AD87-B920C6FBF4F6}">
      <dsp:nvSpPr>
        <dsp:cNvPr id="0" name=""/>
        <dsp:cNvSpPr/>
      </dsp:nvSpPr>
      <dsp:spPr>
        <a:xfrm>
          <a:off x="8845553" y="425354"/>
          <a:ext cx="2104937" cy="16181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4. Read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each NIfTI file</a:t>
          </a:r>
          <a:endParaRPr lang="zh-TW" altLang="en-US" sz="2600" kern="1200" dirty="0"/>
        </a:p>
      </dsp:txBody>
      <dsp:txXfrm>
        <a:off x="8892948" y="472749"/>
        <a:ext cx="2010147" cy="15233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E82B4-48EC-4462-9DFC-575D3DC1570D}">
      <dsp:nvSpPr>
        <dsp:cNvPr id="0" name=""/>
        <dsp:cNvSpPr/>
      </dsp:nvSpPr>
      <dsp:spPr>
        <a:xfrm>
          <a:off x="4814" y="381637"/>
          <a:ext cx="2104937" cy="17056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5. Calculate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Voxel count</a:t>
          </a:r>
          <a:endParaRPr lang="zh-TW" altLang="en-US" sz="2600" kern="1200" dirty="0"/>
        </a:p>
      </dsp:txBody>
      <dsp:txXfrm>
        <a:off x="54769" y="431592"/>
        <a:ext cx="2005027" cy="1605695"/>
      </dsp:txXfrm>
    </dsp:sp>
    <dsp:sp modelId="{0335B2F1-9086-4F1B-A0A4-2FCE7E70247A}">
      <dsp:nvSpPr>
        <dsp:cNvPr id="0" name=""/>
        <dsp:cNvSpPr/>
      </dsp:nvSpPr>
      <dsp:spPr>
        <a:xfrm>
          <a:off x="2320246" y="973427"/>
          <a:ext cx="446246" cy="52202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100" kern="1200"/>
        </a:p>
      </dsp:txBody>
      <dsp:txXfrm>
        <a:off x="2320246" y="1077832"/>
        <a:ext cx="312372" cy="313214"/>
      </dsp:txXfrm>
    </dsp:sp>
    <dsp:sp modelId="{581CDDD4-2720-4347-9899-7853FD6CD3BC}">
      <dsp:nvSpPr>
        <dsp:cNvPr id="0" name=""/>
        <dsp:cNvSpPr/>
      </dsp:nvSpPr>
      <dsp:spPr>
        <a:xfrm>
          <a:off x="2951727" y="354735"/>
          <a:ext cx="2104937" cy="17594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6. Calculate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Voxel volume</a:t>
          </a:r>
          <a:endParaRPr lang="zh-TW" altLang="en-US" sz="2600" kern="1200" dirty="0"/>
        </a:p>
      </dsp:txBody>
      <dsp:txXfrm>
        <a:off x="3003258" y="406266"/>
        <a:ext cx="2001875" cy="1656346"/>
      </dsp:txXfrm>
    </dsp:sp>
    <dsp:sp modelId="{57E14EF4-D00A-4ED9-B780-F192213C3709}">
      <dsp:nvSpPr>
        <dsp:cNvPr id="0" name=""/>
        <dsp:cNvSpPr/>
      </dsp:nvSpPr>
      <dsp:spPr>
        <a:xfrm>
          <a:off x="5267159" y="973427"/>
          <a:ext cx="446246" cy="52202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100" kern="1200"/>
        </a:p>
      </dsp:txBody>
      <dsp:txXfrm>
        <a:off x="5267159" y="1077832"/>
        <a:ext cx="312372" cy="313214"/>
      </dsp:txXfrm>
    </dsp:sp>
    <dsp:sp modelId="{225A1CBB-90CF-4910-BF0D-D32E02ADAAF8}">
      <dsp:nvSpPr>
        <dsp:cNvPr id="0" name=""/>
        <dsp:cNvSpPr/>
      </dsp:nvSpPr>
      <dsp:spPr>
        <a:xfrm>
          <a:off x="5898640" y="354735"/>
          <a:ext cx="2104937" cy="17594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7. Calculate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Voxel count * volume for each region</a:t>
          </a:r>
          <a:endParaRPr lang="zh-TW" altLang="en-US" sz="1800" kern="1200" dirty="0"/>
        </a:p>
      </dsp:txBody>
      <dsp:txXfrm>
        <a:off x="5950171" y="406266"/>
        <a:ext cx="2001875" cy="1656346"/>
      </dsp:txXfrm>
    </dsp:sp>
    <dsp:sp modelId="{A96C29E1-D328-4692-8EDF-C09F167A0D15}">
      <dsp:nvSpPr>
        <dsp:cNvPr id="0" name=""/>
        <dsp:cNvSpPr/>
      </dsp:nvSpPr>
      <dsp:spPr>
        <a:xfrm>
          <a:off x="8214072" y="973427"/>
          <a:ext cx="446246" cy="52202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100" kern="1200"/>
        </a:p>
      </dsp:txBody>
      <dsp:txXfrm>
        <a:off x="8214072" y="1077832"/>
        <a:ext cx="312372" cy="313214"/>
      </dsp:txXfrm>
    </dsp:sp>
    <dsp:sp modelId="{3F11637B-074C-4DAE-A395-A324FB53E394}">
      <dsp:nvSpPr>
        <dsp:cNvPr id="0" name=""/>
        <dsp:cNvSpPr/>
      </dsp:nvSpPr>
      <dsp:spPr>
        <a:xfrm>
          <a:off x="8845553" y="354735"/>
          <a:ext cx="2104937" cy="17594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8. Export</a:t>
          </a:r>
          <a:r>
            <a:rPr lang="zh-TW" altLang="en-US" sz="2600" kern="1200" dirty="0"/>
            <a:t> </a:t>
          </a:r>
          <a:r>
            <a:rPr lang="en-US" altLang="en-US" sz="2600" kern="1200" dirty="0"/>
            <a:t>as</a:t>
          </a:r>
          <a:r>
            <a:rPr lang="zh-TW" altLang="en-US" sz="2600" kern="1200" dirty="0"/>
            <a:t> </a:t>
          </a:r>
          <a:r>
            <a:rPr lang="en-US" altLang="en-US" sz="2600" kern="1200" dirty="0"/>
            <a:t>Excel file</a:t>
          </a:r>
          <a:endParaRPr lang="zh-TW" altLang="en-US" sz="2600" kern="1200" dirty="0"/>
        </a:p>
      </dsp:txBody>
      <dsp:txXfrm>
        <a:off x="8897084" y="406266"/>
        <a:ext cx="2001875" cy="1656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DBED640-28A5-4047-9807-C6C9A525ED46}" type="datetime1">
              <a:rPr lang="zh-TW" altLang="en-US" smtClean="0"/>
              <a:t>2024/11/17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476440-F66F-F947-8EFC-EA5202ACFD25}" type="slidenum">
              <a:rPr lang="en-US" altLang="zh-TW" smtClean="0">
                <a:latin typeface="+mn-ea"/>
              </a:rPr>
              <a:t>‹#›</a:t>
            </a:fld>
            <a:endParaRPr lang="zh-TW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60ED575-E7A9-413C-89CC-6F607C0632DB}" type="datetime1">
              <a:rPr lang="zh-TW" altLang="en-US" noProof="0" smtClean="0"/>
              <a:t>2024/11/17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noProof="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ea"/>
                <a:ea typeface="+mn-ea"/>
              </a:defRPr>
            </a:lvl1pPr>
          </a:lstStyle>
          <a:p>
            <a:fld id="{6B79E9EB-07EB-9D44-9F5A-AB1FBECCDD88}" type="slidenum">
              <a:rPr lang="en-US" altLang="zh-TW" smtClean="0"/>
              <a:pPr/>
              <a:t>‹#›</a:t>
            </a:fld>
            <a:endParaRPr lang="zh-TW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0038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3431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4887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6449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9294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1785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7459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096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493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8543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3703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9018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5223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2747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2932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5808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 rtlCol="0"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dirty="0"/>
          </a:p>
        </p:txBody>
      </p:sp>
      <p:sp>
        <p:nvSpPr>
          <p:cNvPr id="10" name="圖片版面配置區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rtlCol="0" anchor="ctr"/>
          <a:lstStyle>
            <a:lvl1pPr algn="ctr">
              <a:defRPr sz="6000" spc="300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清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圖片版面配置區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 rtlCol="0"/>
          <a:lstStyle>
            <a:lvl1pPr algn="ctr">
              <a:lnSpc>
                <a:spcPts val="5760"/>
              </a:lnSpc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r"/>
            <a:r>
              <a:rPr lang="zh-TW" dirty="0"/>
              <a:t>簡報標題</a:t>
            </a:r>
          </a:p>
        </p:txBody>
      </p:sp>
      <p:sp>
        <p:nvSpPr>
          <p:cNvPr id="9" name="文字版面配置區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0" name="文字版面配置區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1" name="文字版面配置區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2" name="文字版面配置區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3" name="文字版面配置區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5" name="文字版面配置區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6" name="文字版面配置區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直線接點​​(S)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​​(S)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​​(S)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​​(S)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版面配置區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6" name="文字版面配置區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cxnSp>
        <p:nvCxnSpPr>
          <p:cNvPr id="34" name="直線接點​​(S)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圖片版面配置區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 rtlCol="0"/>
          <a:lstStyle>
            <a:lvl1pPr algn="l">
              <a:lnSpc>
                <a:spcPts val="5760"/>
              </a:lnSpc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r"/>
            <a:r>
              <a:rPr lang="zh-TW" dirty="0"/>
              <a:t>簡報標題</a:t>
            </a:r>
          </a:p>
        </p:txBody>
      </p:sp>
      <p:sp>
        <p:nvSpPr>
          <p:cNvPr id="9" name="文字版面配置區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1" name="文字版面配置區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3" name="文字版面配置區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5" name="文字版面配置區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5" name="文字版面配置區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cxnSp>
        <p:nvCxnSpPr>
          <p:cNvPr id="5" name="直線接點​​(S)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​​(S)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文字版面配置區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2" name="文字版面配置區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6" name="文字版面配置區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6" name="文字版面配置區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zh-TW"/>
              <a:t>X</a:t>
            </a:r>
          </a:p>
        </p:txBody>
      </p:sp>
      <p:sp>
        <p:nvSpPr>
          <p:cNvPr id="22" name="文字版面配置區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zh-TW"/>
              <a:t>X</a:t>
            </a:r>
          </a:p>
        </p:txBody>
      </p:sp>
      <p:sp>
        <p:nvSpPr>
          <p:cNvPr id="23" name="文字版面配置區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zh-TW"/>
              <a:t>X</a:t>
            </a:r>
          </a:p>
        </p:txBody>
      </p:sp>
      <p:sp>
        <p:nvSpPr>
          <p:cNvPr id="24" name="文字版面配置區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zh-TW"/>
              <a:t>X</a:t>
            </a:r>
          </a:p>
        </p:txBody>
      </p:sp>
      <p:sp>
        <p:nvSpPr>
          <p:cNvPr id="27" name="文字版面配置區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zh-TW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rtlCol="0" anchor="t" anchorCtr="0"/>
          <a:lstStyle/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rtlCol="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ea typeface="+mj-ea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 rtlCol="0"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rtlCol="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ea typeface="+mj-ea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 rtlCol="0"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/>
            <a:r>
              <a:rPr lang="zh-TW" dirty="0"/>
              <a:t>簡報標題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rtlCol="0" anchor="b" anchorCtr="0"/>
          <a:lstStyle/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ea typeface="+mj-ea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/>
          </a:p>
        </p:txBody>
      </p:sp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ea typeface="+mj-ea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/>
            <a:r>
              <a:rPr lang="zh-TW" dirty="0"/>
              <a:t>簡報標題</a:t>
            </a:r>
          </a:p>
        </p:txBody>
      </p:sp>
      <p:sp>
        <p:nvSpPr>
          <p:cNvPr id="5" name="圖片版面配置區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7" name="文字版面配置區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ea typeface="+mj-ea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/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13" name="圖片版面配置區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14" name="圖片版面配置區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cxnSp>
        <p:nvCxnSpPr>
          <p:cNvPr id="15" name="直線接點​​(S)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r"/>
            <a:r>
              <a:rPr lang="zh-TW" dirty="0"/>
              <a:t>簡報標題</a:t>
            </a:r>
          </a:p>
        </p:txBody>
      </p:sp>
      <p:cxnSp>
        <p:nvCxnSpPr>
          <p:cNvPr id="5" name="直線接點​​(S)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rtlCol="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 rtlCol="0"/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圖片版面配置區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16" name="標題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rtlCol="0" anchor="b">
            <a:noAutofit/>
          </a:bodyPr>
          <a:lstStyle>
            <a:lvl1pPr algn="ctr"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rtlCol="0" anchor="ctr"/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rtlCol="0" anchor="ctr"/>
          <a:lstStyle>
            <a:lvl1pPr marL="0" indent="0" algn="ctr">
              <a:buNone/>
              <a:defRPr sz="2000" cap="all" baseline="0"/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/>
            <a:r>
              <a:rPr lang="zh-TW" dirty="0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/>
            <a:r>
              <a:rPr lang="zh-TW" dirty="0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/>
            <a:r>
              <a:rPr lang="zh-TW" dirty="0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/>
            <a:r>
              <a:rPr lang="zh-TW" dirty="0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影像右側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 rtlCol="0"/>
          <a:lstStyle>
            <a:lvl1pPr>
              <a:defRPr spc="300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zh-TW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algn="r"/>
            <a:r>
              <a:rPr lang="zh-TW" dirty="0"/>
              <a:t>簡報標題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 rtlCol="0"/>
          <a:lstStyle>
            <a:lvl1pPr>
              <a:defRPr spc="300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zh-TW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zh-TW" dirty="0"/>
              <a:t>簡報標題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cxnSp>
        <p:nvCxnSpPr>
          <p:cNvPr id="11" name="直線接點​​(S)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1596189"/>
            <a:ext cx="0" cy="41950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​​(S)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節標題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圖片版面配置區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rtlCol="0" anchor="ctr"/>
          <a:lstStyle>
            <a:lvl1pPr algn="ctr">
              <a:defRPr sz="4800" spc="300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 rtlCol="0"/>
          <a:lstStyle>
            <a:lvl1pPr>
              <a:defRPr spc="3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 rtlCol="0"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zh-TW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algn="r"/>
            <a:r>
              <a:rPr lang="zh-TW" dirty="0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 rtlCol="0"/>
          <a:lstStyle>
            <a:lvl1pPr algn="ctr">
              <a:defRPr spc="3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 rtlCol="0"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zh-TW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algn="r"/>
            <a:r>
              <a:rPr lang="zh-TW" dirty="0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報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zh-TW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algn="r"/>
            <a:r>
              <a:rPr lang="zh-TW" dirty="0"/>
              <a:t>簡報標題</a:t>
            </a:r>
          </a:p>
        </p:txBody>
      </p:sp>
      <p:sp>
        <p:nvSpPr>
          <p:cNvPr id="5" name="圖片版面配置區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cxnSp>
        <p:nvCxnSpPr>
          <p:cNvPr id="7" name="直線接點​​(S)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副標題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 rtlCol="0"/>
          <a:lstStyle>
            <a:lvl1pPr marL="0" indent="0" algn="l">
              <a:buNone/>
              <a:defRPr sz="2000" cap="all" spc="200" baseline="0"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rtlCol="0"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團隊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r"/>
            <a:r>
              <a:rPr lang="zh-TW" dirty="0"/>
              <a:t>簡報標題</a:t>
            </a:r>
          </a:p>
        </p:txBody>
      </p:sp>
      <p:sp>
        <p:nvSpPr>
          <p:cNvPr id="5" name="圖片版面配置區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6" name="圖片版面配置區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7" name="圖片版面配置區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8" name="圖片版面配置區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9" name="文字版面配置區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0" name="文字版面配置區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1" name="文字版面配置區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2" name="文字版面配置區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3" name="文字版面配置區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5" name="文字版面配置區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6" name="文字版面配置區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cxnSp>
        <p:nvCxnSpPr>
          <p:cNvPr id="18" name="直線接點​​(S)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​​(S)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​​(S)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​​(S)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團隊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r"/>
            <a:r>
              <a:rPr lang="zh-TW" dirty="0"/>
              <a:t>簡報標題</a:t>
            </a:r>
          </a:p>
        </p:txBody>
      </p:sp>
      <p:sp>
        <p:nvSpPr>
          <p:cNvPr id="5" name="圖片版面配置區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6" name="圖片版面配置區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7" name="圖片版面配置區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8" name="圖片版面配置區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9" name="文字版面配置區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0" name="文字版面配置區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1" name="文字版面配置區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2" name="文字版面配置區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3" name="文字版面配置區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5" name="文字版面配置區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6" name="文字版面配置區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直線接點​​(S)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​​(S)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​​(S)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​​(S)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圖片版面配置區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2" name="圖片版面配置區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3" name="圖片版面配置區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4" name="圖片版面配置區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5" name="文字版面配置區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6" name="文字版面配置區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7" name="文字版面配置區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8" name="文字版面配置區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9" name="文字版面配置區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0" name="文字版面配置區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1" name="文字版面配置區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2" name="文字版面配置區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cxnSp>
        <p:nvCxnSpPr>
          <p:cNvPr id="33" name="直線接點​​(S)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​​(S)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​​(S)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​​(S)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rtl="0"/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TW" dirty="0"/>
              <a:t>按一下以編輯母片文字樣式</a:t>
            </a:r>
          </a:p>
          <a:p>
            <a:pPr lvl="1" rtl="0"/>
            <a:r>
              <a:rPr lang="zh-TW" dirty="0"/>
              <a:t>第二層</a:t>
            </a:r>
          </a:p>
          <a:p>
            <a:pPr lvl="2" rtl="0"/>
            <a:r>
              <a:rPr lang="zh-TW" dirty="0"/>
              <a:t>第三層</a:t>
            </a:r>
          </a:p>
          <a:p>
            <a:pPr lvl="3" rtl="0"/>
            <a:r>
              <a:rPr lang="zh-TW" dirty="0"/>
              <a:t>第四層</a:t>
            </a:r>
          </a:p>
          <a:p>
            <a:pPr lvl="4" rtl="0"/>
            <a:r>
              <a:rPr lang="zh-TW" dirty="0"/>
              <a:t>第五層</a:t>
            </a:r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  <a:ea typeface="Microsoft JhengHei UI"/>
              </a:defRPr>
            </a:lvl1pPr>
          </a:lstStyle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  <p:sp>
        <p:nvSpPr>
          <p:cNvPr id="25" name="頁尾版面配置區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231553" y="976993"/>
            <a:ext cx="820191" cy="1743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  <a:ea typeface="Microsoft JhengHei UI"/>
              </a:defRPr>
            </a:lvl1pPr>
          </a:lstStyle>
          <a:p>
            <a:pPr algn="r"/>
            <a:r>
              <a:rPr lang="zh-TW" dirty="0"/>
              <a:t>簡報標題</a:t>
            </a:r>
          </a:p>
        </p:txBody>
      </p:sp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1596189"/>
            <a:ext cx="0" cy="419501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Microsoft JhengHei UI Light" panose="020B0304030504040204" pitchFamily="34" charset="-120"/>
          <a:ea typeface="Microsoft JhengHei UI Light" panose="020B03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Microsoft JhengHei UI Light" panose="020B0304030504040204" pitchFamily="34" charset="-120"/>
          <a:ea typeface="Microsoft JhengHei UI Light" panose="020B03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Microsoft JhengHei UI Light" panose="020B0304030504040204" pitchFamily="34" charset="-120"/>
          <a:ea typeface="Microsoft JhengHei UI Light" panose="020B03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Microsoft JhengHei UI Light" panose="020B0304030504040204" pitchFamily="34" charset="-120"/>
          <a:ea typeface="Microsoft JhengHei UI Light" panose="020B03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Microsoft JhengHei UI Light" panose="020B0304030504040204" pitchFamily="34" charset="-120"/>
          <a:ea typeface="Microsoft JhengHei UI Light" panose="020B03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chart" Target="../charts/chart3.xml"/><Relationship Id="rId7" Type="http://schemas.openxmlformats.org/officeDocument/2006/relationships/chart" Target="../charts/chart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4.xml"/><Relationship Id="rId3" Type="http://schemas.openxmlformats.org/officeDocument/2006/relationships/chart" Target="../charts/chart9.xml"/><Relationship Id="rId7" Type="http://schemas.openxmlformats.org/officeDocument/2006/relationships/chart" Target="../charts/chart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EE35768A-55E0-4FD3-8C93-26C9D8638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156" y="5404104"/>
            <a:ext cx="769687" cy="594412"/>
          </a:xfrm>
          <a:prstGeom prst="rect">
            <a:avLst/>
          </a:prstGeom>
        </p:spPr>
      </p:pic>
      <p:sp>
        <p:nvSpPr>
          <p:cNvPr id="10" name="副標題 9">
            <a:extLst>
              <a:ext uri="{FF2B5EF4-FFF2-40B4-BE49-F238E27FC236}">
                <a16:creationId xmlns:a16="http://schemas.microsoft.com/office/drawing/2014/main" id="{97CE1601-AC07-4EDA-8084-BF1818774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286574"/>
            <a:ext cx="12191999" cy="1014932"/>
          </a:xfrm>
        </p:spPr>
        <p:txBody>
          <a:bodyPr/>
          <a:lstStyle/>
          <a:p>
            <a:r>
              <a:rPr lang="zh-TW" altLang="en-US" sz="2800" cap="none" spc="300" dirty="0">
                <a:latin typeface="+mj-lt"/>
                <a:ea typeface="+mj-ea"/>
                <a:cs typeface="Posterama" panose="020B0504020200020000" pitchFamily="34" charset="0"/>
              </a:rPr>
              <a:t>老師：黃騰毅</a:t>
            </a:r>
            <a:endParaRPr lang="en-US" altLang="zh-TW" sz="2800" cap="none" spc="300" dirty="0">
              <a:latin typeface="+mj-lt"/>
              <a:ea typeface="+mj-ea"/>
              <a:cs typeface="Posterama" panose="020B0504020200020000" pitchFamily="34" charset="0"/>
            </a:endParaRPr>
          </a:p>
          <a:p>
            <a:r>
              <a:rPr lang="zh-TW" altLang="en-US" sz="2800" cap="none" spc="300" dirty="0">
                <a:latin typeface="+mj-lt"/>
                <a:ea typeface="+mj-ea"/>
                <a:cs typeface="Posterama" panose="020B0504020200020000" pitchFamily="34" charset="0"/>
              </a:rPr>
              <a:t>學生：</a:t>
            </a:r>
            <a:r>
              <a:rPr lang="en-US" altLang="zh-TW" sz="2800" cap="none" spc="300" dirty="0">
                <a:latin typeface="+mj-lt"/>
                <a:ea typeface="+mj-ea"/>
                <a:cs typeface="Posterama" panose="020B0504020200020000" pitchFamily="34" charset="0"/>
              </a:rPr>
              <a:t>M11302208</a:t>
            </a:r>
            <a:r>
              <a:rPr lang="zh-TW" altLang="en-US" sz="2800" cap="none" spc="300" dirty="0">
                <a:latin typeface="+mj-lt"/>
                <a:ea typeface="+mj-ea"/>
                <a:cs typeface="Posterama" panose="020B0504020200020000" pitchFamily="34" charset="0"/>
              </a:rPr>
              <a:t>陳宥余</a:t>
            </a:r>
          </a:p>
          <a:p>
            <a:pPr algn="l"/>
            <a:endParaRPr lang="zh-TW" altLang="en-US" dirty="0"/>
          </a:p>
        </p:txBody>
      </p:sp>
      <p:sp>
        <p:nvSpPr>
          <p:cNvPr id="13" name="標題 3">
            <a:extLst>
              <a:ext uri="{FF2B5EF4-FFF2-40B4-BE49-F238E27FC236}">
                <a16:creationId xmlns:a16="http://schemas.microsoft.com/office/drawing/2014/main" id="{A0232E62-C05A-4694-9582-36677FE52A09}"/>
              </a:ext>
            </a:extLst>
          </p:cNvPr>
          <p:cNvSpPr txBox="1">
            <a:spLocks/>
          </p:cNvSpPr>
          <p:nvPr/>
        </p:nvSpPr>
        <p:spPr>
          <a:xfrm>
            <a:off x="-1" y="3108960"/>
            <a:ext cx="12191999" cy="64008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r>
              <a:rPr lang="zh-TW" altLang="en-US" sz="4400" cap="none" dirty="0"/>
              <a:t>磁共振影像系統 </a:t>
            </a:r>
            <a:endParaRPr lang="en-US" altLang="zh-TW" sz="4400" cap="none" dirty="0"/>
          </a:p>
          <a:p>
            <a:r>
              <a:rPr lang="zh-TW" altLang="en-US" sz="4400" cap="none" dirty="0"/>
              <a:t>作業二</a:t>
            </a:r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1600" cap="none" dirty="0"/>
              <a:t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</a:t>
            </a:r>
            <a:br>
              <a:rPr lang="en-US" altLang="zh-TW" sz="2800" cap="none" dirty="0"/>
            </a:br>
            <a:br>
              <a:rPr lang="en-US" altLang="zh-TW" sz="2800" cap="none" dirty="0"/>
            </a:b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10</a:t>
            </a:fld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B663A7D-54D9-4C8B-9992-A0A612B6D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125" y="1635569"/>
            <a:ext cx="9679750" cy="5120831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179383F6-D43E-4EE3-A3BB-92052F417EDE}"/>
              </a:ext>
            </a:extLst>
          </p:cNvPr>
          <p:cNvSpPr txBox="1"/>
          <p:nvPr/>
        </p:nvSpPr>
        <p:spPr>
          <a:xfrm>
            <a:off x="6487899" y="2119226"/>
            <a:ext cx="422927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700" b="1" dirty="0">
                <a:solidFill>
                  <a:srgbClr val="002060"/>
                </a:solidFill>
              </a:rPr>
              <a:t>Pearson Correlation Coefficient</a:t>
            </a:r>
            <a:endParaRPr lang="zh-TW" altLang="en-US" sz="2700" b="1" dirty="0">
              <a:solidFill>
                <a:srgbClr val="002060"/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F2EAEC1-AA5F-4310-BD6B-F6289A6269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2385" t="14201" r="874"/>
          <a:stretch/>
        </p:blipFill>
        <p:spPr>
          <a:xfrm>
            <a:off x="5700875" y="2684169"/>
            <a:ext cx="56133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77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1600" cap="none" dirty="0"/>
              <a:t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</a:t>
            </a:r>
            <a:br>
              <a:rPr lang="en-US" altLang="zh-TW" sz="2800" cap="none" dirty="0"/>
            </a:br>
            <a:br>
              <a:rPr lang="en-US" altLang="zh-TW" sz="2800" cap="none" dirty="0"/>
            </a:b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11</a:t>
            </a:fld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DD3F0C-B79E-4539-AE19-EFE1A61DFF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2385" t="14201" r="874"/>
          <a:stretch/>
        </p:blipFill>
        <p:spPr>
          <a:xfrm>
            <a:off x="0" y="4179927"/>
            <a:ext cx="3931920" cy="6405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BEE27A6-D0CB-43C5-84B8-CD6ABADE5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1501855"/>
            <a:ext cx="8260080" cy="535614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44D3AA-2B5F-4380-9741-26C4C20600D8}"/>
              </a:ext>
            </a:extLst>
          </p:cNvPr>
          <p:cNvSpPr txBox="1"/>
          <p:nvPr/>
        </p:nvSpPr>
        <p:spPr>
          <a:xfrm>
            <a:off x="0" y="3624992"/>
            <a:ext cx="422927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700" b="1" dirty="0">
                <a:solidFill>
                  <a:srgbClr val="002060"/>
                </a:solidFill>
              </a:rPr>
              <a:t>Pearson Correlation Coefficient</a:t>
            </a:r>
            <a:endParaRPr lang="zh-TW" altLang="en-US" sz="27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096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1600" cap="none" dirty="0"/>
              <a:t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</a:t>
            </a:r>
            <a:br>
              <a:rPr lang="en-US" altLang="zh-TW" sz="2800" cap="none" dirty="0"/>
            </a:br>
            <a:br>
              <a:rPr lang="en-US" altLang="zh-TW" sz="2800" cap="none" dirty="0"/>
            </a:b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12</a:t>
            </a:fld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C6EC704-3D5F-47C5-82B0-BE17367C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6" y="1609868"/>
            <a:ext cx="12123274" cy="45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0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1600" cap="none" dirty="0"/>
              <a:t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</a:t>
            </a:r>
            <a:br>
              <a:rPr lang="en-US" altLang="zh-TW" sz="2800" cap="none" dirty="0"/>
            </a:br>
            <a:br>
              <a:rPr lang="en-US" altLang="zh-TW" sz="2800" cap="none" dirty="0"/>
            </a:b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13</a:t>
            </a:fld>
            <a:endParaRPr lang="zh-TW" altLang="en-US" dirty="0">
              <a:latin typeface="+mj-ea"/>
              <a:ea typeface="+mj-ea"/>
            </a:endParaRPr>
          </a:p>
        </p:txBody>
      </p:sp>
      <p:graphicFrame>
        <p:nvGraphicFramePr>
          <p:cNvPr id="12" name="圖表 11">
            <a:extLst>
              <a:ext uri="{FF2B5EF4-FFF2-40B4-BE49-F238E27FC236}">
                <a16:creationId xmlns:a16="http://schemas.microsoft.com/office/drawing/2014/main" id="{9D528063-CCCA-43A7-9C1F-35A1603900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6017200"/>
              </p:ext>
            </p:extLst>
          </p:nvPr>
        </p:nvGraphicFramePr>
        <p:xfrm>
          <a:off x="0" y="1474241"/>
          <a:ext cx="12192000" cy="5383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3979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1600" cap="none" dirty="0"/>
              <a:t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</a:t>
            </a:r>
            <a:br>
              <a:rPr lang="en-US" altLang="zh-TW" sz="2800" cap="none" dirty="0"/>
            </a:br>
            <a:br>
              <a:rPr lang="en-US" altLang="zh-TW" sz="2800" cap="none" dirty="0"/>
            </a:b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14</a:t>
            </a:fld>
            <a:endParaRPr lang="zh-TW" altLang="en-US" dirty="0">
              <a:latin typeface="+mj-ea"/>
              <a:ea typeface="+mj-ea"/>
            </a:endParaRPr>
          </a:p>
        </p:txBody>
      </p:sp>
      <p:graphicFrame>
        <p:nvGraphicFramePr>
          <p:cNvPr id="10" name="圖表 9">
            <a:extLst>
              <a:ext uri="{FF2B5EF4-FFF2-40B4-BE49-F238E27FC236}">
                <a16:creationId xmlns:a16="http://schemas.microsoft.com/office/drawing/2014/main" id="{41BCB19E-5BE3-4823-BF80-40F87D82C7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3762791"/>
              </p:ext>
            </p:extLst>
          </p:nvPr>
        </p:nvGraphicFramePr>
        <p:xfrm>
          <a:off x="0" y="1474241"/>
          <a:ext cx="12192000" cy="5383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99820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1600" cap="none" dirty="0"/>
              <a:t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</a:t>
            </a:r>
            <a:br>
              <a:rPr lang="en-US" altLang="zh-TW" sz="2800" cap="none" dirty="0"/>
            </a:br>
            <a:br>
              <a:rPr lang="en-US" altLang="zh-TW" sz="2800" cap="none" dirty="0"/>
            </a:b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15</a:t>
            </a:fld>
            <a:endParaRPr lang="zh-TW" altLang="en-US" dirty="0">
              <a:latin typeface="+mj-ea"/>
              <a:ea typeface="+mj-ea"/>
            </a:endParaRPr>
          </a:p>
        </p:txBody>
      </p:sp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71DA9904-8E0C-45C9-AE2F-71DEAFF946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6979306"/>
              </p:ext>
            </p:extLst>
          </p:nvPr>
        </p:nvGraphicFramePr>
        <p:xfrm>
          <a:off x="8159216" y="1735830"/>
          <a:ext cx="3769361" cy="2272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圖表 11">
            <a:extLst>
              <a:ext uri="{FF2B5EF4-FFF2-40B4-BE49-F238E27FC236}">
                <a16:creationId xmlns:a16="http://schemas.microsoft.com/office/drawing/2014/main" id="{513EE798-2D58-44CD-AFCB-FDA4347AE4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3395294"/>
              </p:ext>
            </p:extLst>
          </p:nvPr>
        </p:nvGraphicFramePr>
        <p:xfrm>
          <a:off x="4498161" y="4112886"/>
          <a:ext cx="3769360" cy="2263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圖表 12">
            <a:extLst>
              <a:ext uri="{FF2B5EF4-FFF2-40B4-BE49-F238E27FC236}">
                <a16:creationId xmlns:a16="http://schemas.microsoft.com/office/drawing/2014/main" id="{EEAA12BA-212A-4502-960C-880FE55ABA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597719"/>
              </p:ext>
            </p:extLst>
          </p:nvPr>
        </p:nvGraphicFramePr>
        <p:xfrm>
          <a:off x="728801" y="1791550"/>
          <a:ext cx="3769360" cy="227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圖表 14">
            <a:extLst>
              <a:ext uri="{FF2B5EF4-FFF2-40B4-BE49-F238E27FC236}">
                <a16:creationId xmlns:a16="http://schemas.microsoft.com/office/drawing/2014/main" id="{487DA7B1-E23F-4017-B2F9-9FDE6E4924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1786889"/>
              </p:ext>
            </p:extLst>
          </p:nvPr>
        </p:nvGraphicFramePr>
        <p:xfrm>
          <a:off x="728801" y="4084055"/>
          <a:ext cx="3769360" cy="227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" name="圖表 15">
            <a:extLst>
              <a:ext uri="{FF2B5EF4-FFF2-40B4-BE49-F238E27FC236}">
                <a16:creationId xmlns:a16="http://schemas.microsoft.com/office/drawing/2014/main" id="{712EB052-4F79-4138-BF7F-9F9E6EF076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9341378"/>
              </p:ext>
            </p:extLst>
          </p:nvPr>
        </p:nvGraphicFramePr>
        <p:xfrm>
          <a:off x="4389856" y="1803689"/>
          <a:ext cx="3769361" cy="227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1" name="圖表 10">
            <a:extLst>
              <a:ext uri="{FF2B5EF4-FFF2-40B4-BE49-F238E27FC236}">
                <a16:creationId xmlns:a16="http://schemas.microsoft.com/office/drawing/2014/main" id="{377B5917-A889-4836-9018-B9EFFCDCD4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1292183"/>
              </p:ext>
            </p:extLst>
          </p:nvPr>
        </p:nvGraphicFramePr>
        <p:xfrm>
          <a:off x="8267521" y="4112886"/>
          <a:ext cx="3759887" cy="2321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07693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1600" cap="none" dirty="0"/>
              <a:t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</a:t>
            </a:r>
            <a:br>
              <a:rPr lang="en-US" altLang="zh-TW" sz="2800" cap="none" dirty="0"/>
            </a:br>
            <a:br>
              <a:rPr lang="en-US" altLang="zh-TW" sz="2800" cap="none" dirty="0"/>
            </a:b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16</a:t>
            </a:fld>
            <a:endParaRPr lang="zh-TW" altLang="en-US" dirty="0">
              <a:latin typeface="+mj-ea"/>
              <a:ea typeface="+mj-ea"/>
            </a:endParaRPr>
          </a:p>
        </p:txBody>
      </p:sp>
      <p:graphicFrame>
        <p:nvGraphicFramePr>
          <p:cNvPr id="17" name="圖表 16">
            <a:extLst>
              <a:ext uri="{FF2B5EF4-FFF2-40B4-BE49-F238E27FC236}">
                <a16:creationId xmlns:a16="http://schemas.microsoft.com/office/drawing/2014/main" id="{719E8C5A-5F35-4936-85A1-70DBA2C75D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9901270"/>
              </p:ext>
            </p:extLst>
          </p:nvPr>
        </p:nvGraphicFramePr>
        <p:xfrm>
          <a:off x="4577444" y="1710318"/>
          <a:ext cx="3769360" cy="227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圖表 22">
            <a:extLst>
              <a:ext uri="{FF2B5EF4-FFF2-40B4-BE49-F238E27FC236}">
                <a16:creationId xmlns:a16="http://schemas.microsoft.com/office/drawing/2014/main" id="{2B2BF432-EBE9-43B8-AEE7-4EADF119D9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6988667"/>
              </p:ext>
            </p:extLst>
          </p:nvPr>
        </p:nvGraphicFramePr>
        <p:xfrm>
          <a:off x="8159217" y="1735069"/>
          <a:ext cx="3691408" cy="2292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圖表 24">
            <a:extLst>
              <a:ext uri="{FF2B5EF4-FFF2-40B4-BE49-F238E27FC236}">
                <a16:creationId xmlns:a16="http://schemas.microsoft.com/office/drawing/2014/main" id="{D839010D-BA0E-48C8-A2FF-1440A85A4E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7673740"/>
              </p:ext>
            </p:extLst>
          </p:nvPr>
        </p:nvGraphicFramePr>
        <p:xfrm>
          <a:off x="4532039" y="4023145"/>
          <a:ext cx="3814765" cy="2302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8" name="圖表 27">
            <a:extLst>
              <a:ext uri="{FF2B5EF4-FFF2-40B4-BE49-F238E27FC236}">
                <a16:creationId xmlns:a16="http://schemas.microsoft.com/office/drawing/2014/main" id="{56B49C7A-D918-4ED4-971E-A8D126E7F0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4966151"/>
              </p:ext>
            </p:extLst>
          </p:nvPr>
        </p:nvGraphicFramePr>
        <p:xfrm>
          <a:off x="762679" y="3982607"/>
          <a:ext cx="3769360" cy="2293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0" name="圖表 29">
            <a:extLst>
              <a:ext uri="{FF2B5EF4-FFF2-40B4-BE49-F238E27FC236}">
                <a16:creationId xmlns:a16="http://schemas.microsoft.com/office/drawing/2014/main" id="{F4F504E2-D9D4-4DFD-894A-0BEBF5948A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2244953"/>
              </p:ext>
            </p:extLst>
          </p:nvPr>
        </p:nvGraphicFramePr>
        <p:xfrm>
          <a:off x="8159217" y="4093880"/>
          <a:ext cx="3769359" cy="227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1" name="圖表 10">
            <a:extLst>
              <a:ext uri="{FF2B5EF4-FFF2-40B4-BE49-F238E27FC236}">
                <a16:creationId xmlns:a16="http://schemas.microsoft.com/office/drawing/2014/main" id="{39403E52-AC1F-4B46-A8F9-495677B51E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074116"/>
              </p:ext>
            </p:extLst>
          </p:nvPr>
        </p:nvGraphicFramePr>
        <p:xfrm>
          <a:off x="762679" y="1718933"/>
          <a:ext cx="3769360" cy="2263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38542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2800" cap="none" dirty="0"/>
              <a:t>(1) Please use the </a:t>
            </a:r>
            <a:r>
              <a:rPr lang="en-US" altLang="zh-TW" sz="2800" cap="none" dirty="0" err="1"/>
              <a:t>TigerBx</a:t>
            </a:r>
            <a:r>
              <a:rPr lang="en-US" altLang="zh-TW" sz="2800" cap="none" dirty="0"/>
              <a:t> software to perform brain segmentation.</a:t>
            </a: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2</a:t>
            </a:fld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5D337094-C401-480A-B370-C894D6595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2226"/>
            <a:ext cx="12192000" cy="103776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B5C196B-C996-48DF-987C-4C3A68692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306" b="5154"/>
          <a:stretch/>
        </p:blipFill>
        <p:spPr>
          <a:xfrm>
            <a:off x="67058" y="2579993"/>
            <a:ext cx="5824728" cy="420660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788D7D39-A688-4C57-9B86-2AFFE77EA4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2" t="1703"/>
          <a:stretch/>
        </p:blipFill>
        <p:spPr>
          <a:xfrm>
            <a:off x="6367274" y="2638814"/>
            <a:ext cx="5650992" cy="4135000"/>
          </a:xfrm>
          <a:prstGeom prst="rect">
            <a:avLst/>
          </a:prstGeom>
        </p:spPr>
      </p:pic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220B7784-9253-444C-A2F1-82E7B61D2995}"/>
              </a:ext>
            </a:extLst>
          </p:cNvPr>
          <p:cNvSpPr/>
          <p:nvPr/>
        </p:nvSpPr>
        <p:spPr>
          <a:xfrm>
            <a:off x="5891786" y="4451076"/>
            <a:ext cx="4754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993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2800" cap="none" dirty="0"/>
              <a:t>(1) Please use the </a:t>
            </a:r>
            <a:r>
              <a:rPr lang="en-US" altLang="zh-TW" sz="2800" cap="none" dirty="0" err="1"/>
              <a:t>TigerBx</a:t>
            </a:r>
            <a:r>
              <a:rPr lang="en-US" altLang="zh-TW" sz="2800" cap="none" dirty="0"/>
              <a:t> software to perform brain segmentation.</a:t>
            </a: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3</a:t>
            </a:fld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1EDFBFE-90A5-493F-9642-A010513A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504" y="1474241"/>
            <a:ext cx="8878069" cy="439712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6A87573-190B-4965-B7F3-80FC1B57358B}"/>
              </a:ext>
            </a:extLst>
          </p:cNvPr>
          <p:cNvSpPr txBox="1"/>
          <p:nvPr/>
        </p:nvSpPr>
        <p:spPr>
          <a:xfrm>
            <a:off x="1710944" y="6233390"/>
            <a:ext cx="9678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pc="300" dirty="0">
                <a:latin typeface="+mj-lt"/>
                <a:ea typeface="+mj-ea"/>
                <a:cs typeface="Posterama" panose="020B0504020200020000" pitchFamily="34" charset="0"/>
              </a:rPr>
              <a:t>onnxruntime-gpu v1.18.0+cuda11.8+cuDNN v8.9.7 withGTX1060</a:t>
            </a:r>
            <a:endParaRPr lang="zh-TW" altLang="en-US" spc="300" dirty="0">
              <a:latin typeface="+mj-lt"/>
              <a:ea typeface="+mj-ea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610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2800" cap="none" dirty="0"/>
              <a:t>(1) Please use the </a:t>
            </a:r>
            <a:r>
              <a:rPr lang="en-US" altLang="zh-TW" sz="2800" cap="none" dirty="0" err="1"/>
              <a:t>TigerBx</a:t>
            </a:r>
            <a:r>
              <a:rPr lang="en-US" altLang="zh-TW" sz="2800" cap="none" dirty="0"/>
              <a:t> software to perform brain segmentation.</a:t>
            </a: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4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6A87573-190B-4965-B7F3-80FC1B57358B}"/>
              </a:ext>
            </a:extLst>
          </p:cNvPr>
          <p:cNvSpPr txBox="1"/>
          <p:nvPr/>
        </p:nvSpPr>
        <p:spPr>
          <a:xfrm>
            <a:off x="1680464" y="6488668"/>
            <a:ext cx="9678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pc="300" dirty="0">
                <a:latin typeface="+mj-lt"/>
                <a:ea typeface="+mj-ea"/>
                <a:cs typeface="Posterama" panose="020B0504020200020000" pitchFamily="34" charset="0"/>
              </a:rPr>
              <a:t>onnxruntime-gpu v1.18.0+cuda11.8+cuDNN v8.9.7 withGTX1060</a:t>
            </a:r>
            <a:endParaRPr lang="zh-TW" altLang="en-US" spc="300" dirty="0">
              <a:latin typeface="+mj-lt"/>
              <a:ea typeface="+mj-ea"/>
              <a:cs typeface="Posterama" panose="020B0504020200020000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FFEEF2A-B87F-4822-B5DF-436712579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464" y="1338089"/>
            <a:ext cx="9160996" cy="515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51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2800" cap="none" dirty="0"/>
              <a:t>(1) Please use the </a:t>
            </a:r>
            <a:r>
              <a:rPr lang="en-US" altLang="zh-TW" sz="2800" cap="none" dirty="0" err="1"/>
              <a:t>TigerBx</a:t>
            </a:r>
            <a:r>
              <a:rPr lang="en-US" altLang="zh-TW" sz="2800" cap="none" dirty="0"/>
              <a:t> software to perform brain segmentation.</a:t>
            </a: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5</a:t>
            </a:fld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A3B764-F22E-4E2D-984C-4892EBA37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153" y="1474241"/>
            <a:ext cx="9617273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87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2800" cap="none" dirty="0"/>
              <a:t>(1) Please use the </a:t>
            </a:r>
            <a:r>
              <a:rPr lang="en-US" altLang="zh-TW" sz="2800" cap="none" dirty="0" err="1"/>
              <a:t>TigerBx</a:t>
            </a:r>
            <a:r>
              <a:rPr lang="en-US" altLang="zh-TW" sz="2800" cap="none" dirty="0"/>
              <a:t> software to perform brain segmentation.</a:t>
            </a: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6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220B7784-9253-444C-A2F1-82E7B61D2995}"/>
              </a:ext>
            </a:extLst>
          </p:cNvPr>
          <p:cNvSpPr/>
          <p:nvPr/>
        </p:nvSpPr>
        <p:spPr>
          <a:xfrm>
            <a:off x="5420360" y="3732472"/>
            <a:ext cx="135128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C225FB-513B-46B0-B6B6-99F4DFC61F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7" r="4595"/>
          <a:stretch/>
        </p:blipFill>
        <p:spPr>
          <a:xfrm>
            <a:off x="728801" y="1381323"/>
            <a:ext cx="4500880" cy="54364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6D976EA-82DD-4F4E-83A8-0CB6871411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" r="3143" b="-1"/>
          <a:stretch/>
        </p:blipFill>
        <p:spPr>
          <a:xfrm>
            <a:off x="6962319" y="1300917"/>
            <a:ext cx="4383311" cy="55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41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2800" cap="none" dirty="0"/>
              <a:t>(1) Please use the </a:t>
            </a:r>
            <a:r>
              <a:rPr lang="en-US" altLang="zh-TW" sz="2800" cap="none" dirty="0" err="1"/>
              <a:t>TigerBx</a:t>
            </a:r>
            <a:r>
              <a:rPr lang="en-US" altLang="zh-TW" sz="2800" cap="none" dirty="0"/>
              <a:t> software to perform brain segmentation.</a:t>
            </a: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7</a:t>
            </a:fld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6D976EA-82DD-4F4E-83A8-0CB687141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" r="3143" b="-1"/>
          <a:stretch/>
        </p:blipFill>
        <p:spPr>
          <a:xfrm>
            <a:off x="7390659" y="1016000"/>
            <a:ext cx="4641628" cy="5842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31E27FD-2302-4807-92FE-CAFD2CEBC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7267"/>
            <a:ext cx="7390659" cy="41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2800" cap="none" dirty="0"/>
              <a:t>(2) Calculate the volumes of the subcortical regions of the brain for these subjects.</a:t>
            </a:r>
            <a:br>
              <a:rPr lang="en-US" altLang="zh-TW" sz="2800" cap="none" dirty="0"/>
            </a:br>
            <a:br>
              <a:rPr lang="en-US" altLang="zh-TW" sz="2800" cap="none" dirty="0"/>
            </a:b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8</a:t>
            </a:fld>
            <a:endParaRPr lang="zh-TW" altLang="en-US" dirty="0">
              <a:latin typeface="+mj-ea"/>
              <a:ea typeface="+mj-ea"/>
            </a:endParaRP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CD6CB95C-D400-4B67-A304-9F4DF7B2E9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6233783"/>
              </p:ext>
            </p:extLst>
          </p:nvPr>
        </p:nvGraphicFramePr>
        <p:xfrm>
          <a:off x="796886" y="1636801"/>
          <a:ext cx="10955306" cy="246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資料庫圖表 8">
            <a:extLst>
              <a:ext uri="{FF2B5EF4-FFF2-40B4-BE49-F238E27FC236}">
                <a16:creationId xmlns:a16="http://schemas.microsoft.com/office/drawing/2014/main" id="{38F13FC1-203F-4DBB-B643-814A96B20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7700039"/>
              </p:ext>
            </p:extLst>
          </p:nvPr>
        </p:nvGraphicFramePr>
        <p:xfrm>
          <a:off x="816070" y="3750947"/>
          <a:ext cx="10955306" cy="246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18933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2800" cap="none" dirty="0"/>
              <a:t>(2) Calculate the volumes of the subcortical regions of the brain for these subjects.</a:t>
            </a:r>
            <a:br>
              <a:rPr lang="en-US" altLang="zh-TW" sz="2800" cap="none" dirty="0"/>
            </a:br>
            <a:br>
              <a:rPr lang="en-US" altLang="zh-TW" sz="2800" cap="none" dirty="0"/>
            </a:b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9</a:t>
            </a:fld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887722-2F61-491D-839B-3795F25C2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" y="1349241"/>
            <a:ext cx="11562080" cy="55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5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Microsoft JhengHei UI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694706_TF67061901_Win32.potx" id="{0B792525-E7F0-4D7B-95CD-E047235E27B3}" vid="{54C9F414-4971-4C2E-93B1-73BA4EF2749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Microsoft JhengHei UI Light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Microsoft JhengHei UI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Microsoft JhengHei UI Light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Microsoft JhengHei UI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746342-5E84-430E-9251-61001F208E7A}">
  <ds:schemaRefs>
    <ds:schemaRef ds:uri="230e9df3-be65-4c73-a93b-d1236ebd677e"/>
    <ds:schemaRef ds:uri="http://schemas.microsoft.com/office/2006/documentManagement/types"/>
    <ds:schemaRef ds:uri="71af3243-3dd4-4a8d-8c0d-dd76da1f02a5"/>
    <ds:schemaRef ds:uri="http://schemas.microsoft.com/sharepoint/v3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16c05727-aa75-4e4a-9b5f-8a80a1165891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科學探索</Template>
  <TotalTime>2507</TotalTime>
  <Words>699</Words>
  <Application>Microsoft Office PowerPoint</Application>
  <PresentationFormat>寬螢幕</PresentationFormat>
  <Paragraphs>82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Microsoft JhengHei UI</vt:lpstr>
      <vt:lpstr>Microsoft JhengHei UI Light</vt:lpstr>
      <vt:lpstr>Arial</vt:lpstr>
      <vt:lpstr>Calibri</vt:lpstr>
      <vt:lpstr>Daytona Condensed Light</vt:lpstr>
      <vt:lpstr>Posterama</vt:lpstr>
      <vt:lpstr>Office 佈景主題</vt:lpstr>
      <vt:lpstr>PowerPoint 簡報</vt:lpstr>
      <vt:lpstr>(1) Please use the TigerBx software to perform brain segmentation. </vt:lpstr>
      <vt:lpstr>(1) Please use the TigerBx software to perform brain segmentation. </vt:lpstr>
      <vt:lpstr>(1) Please use the TigerBx software to perform brain segmentation. </vt:lpstr>
      <vt:lpstr>(1) Please use the TigerBx software to perform brain segmentation. </vt:lpstr>
      <vt:lpstr>(1) Please use the TigerBx software to perform brain segmentation. </vt:lpstr>
      <vt:lpstr>(1) Please use the TigerBx software to perform brain segmentation. </vt:lpstr>
      <vt:lpstr>(2) Calculate the volumes of the subcortical regions of the brain for these subjects.   </vt:lpstr>
      <vt:lpstr>(2) Calculate the volumes of the subcortical regions of the brain for these subjects.   </vt:lpstr>
      <vt:lpstr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   </vt:lpstr>
      <vt:lpstr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   </vt:lpstr>
      <vt:lpstr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   </vt:lpstr>
      <vt:lpstr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   </vt:lpstr>
      <vt:lpstr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   </vt:lpstr>
      <vt:lpstr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   </vt:lpstr>
      <vt:lpstr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科學探索</dc:title>
  <dc:creator>陳宥余</dc:creator>
  <cp:lastModifiedBy>陳宥余</cp:lastModifiedBy>
  <cp:revision>158</cp:revision>
  <dcterms:created xsi:type="dcterms:W3CDTF">2023-12-10T08:35:56Z</dcterms:created>
  <dcterms:modified xsi:type="dcterms:W3CDTF">2024-11-16T18:37:27Z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